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1430000" cy="7467600"/>
  <p:notesSz cx="6858000" cy="9144000"/>
  <p:embeddedFontLst>
    <p:embeddedFont>
      <p:font typeface="IBM Plex Sans" charset="1" panose="020B0503050203000203"/>
      <p:regular r:id="rId18"/>
    </p:embeddedFont>
    <p:embeddedFont>
      <p:font typeface="Lato" charset="1" panose="020F0502020204030203"/>
      <p:regular r:id="rId19"/>
    </p:embeddedFont>
    <p:embeddedFont>
      <p:font typeface="Lato Bold" charset="1" panose="020F0502020204030203"/>
      <p:regular r:id="rId20"/>
    </p:embeddedFont>
    <p:embeddedFont>
      <p:font typeface="Arimo" charset="1" panose="020B06040202020202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0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14607"/>
            <a:ext cx="11430000" cy="6438643"/>
          </a:xfrm>
          <a:custGeom>
            <a:avLst/>
            <a:gdLst/>
            <a:ahLst/>
            <a:cxnLst/>
            <a:rect r="r" b="b" t="t" l="l"/>
            <a:pathLst>
              <a:path h="6438643" w="11430000">
                <a:moveTo>
                  <a:pt x="0" y="0"/>
                </a:moveTo>
                <a:lnTo>
                  <a:pt x="11430000" y="0"/>
                </a:lnTo>
                <a:lnTo>
                  <a:pt x="11430000" y="6438643"/>
                </a:lnTo>
                <a:lnTo>
                  <a:pt x="0" y="64386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514607"/>
            <a:ext cx="11430000" cy="6438643"/>
          </a:xfrm>
          <a:custGeom>
            <a:avLst/>
            <a:gdLst/>
            <a:ahLst/>
            <a:cxnLst/>
            <a:rect r="r" b="b" t="t" l="l"/>
            <a:pathLst>
              <a:path h="6438643" w="11430000">
                <a:moveTo>
                  <a:pt x="0" y="0"/>
                </a:moveTo>
                <a:lnTo>
                  <a:pt x="11430000" y="0"/>
                </a:lnTo>
                <a:lnTo>
                  <a:pt x="11430000" y="6438643"/>
                </a:lnTo>
                <a:lnTo>
                  <a:pt x="0" y="64386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0" y="514351"/>
            <a:ext cx="11430000" cy="6438900"/>
            <a:chOff x="0" y="0"/>
            <a:chExt cx="11430000" cy="64389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430000" cy="6438900"/>
            </a:xfrm>
            <a:custGeom>
              <a:avLst/>
              <a:gdLst/>
              <a:ahLst/>
              <a:cxnLst/>
              <a:rect r="r" b="b" t="t" l="l"/>
              <a:pathLst>
                <a:path h="6438900" w="11430000">
                  <a:moveTo>
                    <a:pt x="0" y="6438900"/>
                  </a:moveTo>
                  <a:lnTo>
                    <a:pt x="11430000" y="6438900"/>
                  </a:lnTo>
                  <a:lnTo>
                    <a:pt x="11430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7143750" y="514607"/>
            <a:ext cx="4286250" cy="6438643"/>
          </a:xfrm>
          <a:custGeom>
            <a:avLst/>
            <a:gdLst/>
            <a:ahLst/>
            <a:cxnLst/>
            <a:rect r="r" b="b" t="t" l="l"/>
            <a:pathLst>
              <a:path h="6438643" w="4286250">
                <a:moveTo>
                  <a:pt x="0" y="0"/>
                </a:moveTo>
                <a:lnTo>
                  <a:pt x="4286250" y="0"/>
                </a:lnTo>
                <a:lnTo>
                  <a:pt x="4286250" y="6438643"/>
                </a:lnTo>
                <a:lnTo>
                  <a:pt x="0" y="64386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1" t="-3" r="-74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00075" y="2804712"/>
            <a:ext cx="7412338" cy="514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8"/>
              </a:lnSpc>
            </a:pPr>
            <a:r>
              <a:rPr lang="en-US" sz="3375" spc="-27">
                <a:solidFill>
                  <a:srgbClr val="312F2B"/>
                </a:solidFill>
                <a:latin typeface="IBM Plex Sans"/>
                <a:ea typeface="IBM Plex Sans"/>
                <a:cs typeface="IBM Plex Sans"/>
                <a:sym typeface="IBM Plex Sans"/>
              </a:rPr>
              <a:t>Automated Venipuncture Device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25562" y="3845014"/>
            <a:ext cx="33747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00075" y="3959314"/>
            <a:ext cx="6857269" cy="256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50"/>
              </a:lnSpc>
            </a:pPr>
            <a:r>
              <a:rPr lang="en-US" sz="1350" spc="22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Re-imagining blood collection through</a:t>
            </a:r>
            <a:r>
              <a:rPr lang="en-US" sz="1350" spc="22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350" spc="22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robotic</a:t>
            </a:r>
            <a:r>
              <a:rPr lang="en-US" sz="1350" spc="22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350" spc="22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precision, computervision and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00075" y="4226014"/>
            <a:ext cx="5651744" cy="52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50"/>
              </a:lnSpc>
            </a:pPr>
            <a:r>
              <a:rPr lang="en-US" sz="1350" spc="14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modular design to eliminate</a:t>
            </a:r>
            <a:r>
              <a:rPr lang="en-US" sz="1350" spc="14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350" spc="14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trial-and-error punctures</a:t>
            </a:r>
            <a:r>
              <a:rPr lang="en-US" sz="1350" spc="14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350" spc="14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and</a:t>
            </a:r>
            <a:r>
              <a:rPr lang="en-US" sz="1350" spc="14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350" spc="14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enhance</a:t>
            </a:r>
            <a:r>
              <a:rPr lang="en-US" sz="1350" spc="14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350" spc="14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patient safety.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152"/>
            <a:ext cx="11430000" cy="7467600"/>
            <a:chOff x="0" y="0"/>
            <a:chExt cx="11430000" cy="7467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430000" cy="7467600"/>
            </a:xfrm>
            <a:custGeom>
              <a:avLst/>
              <a:gdLst/>
              <a:ahLst/>
              <a:cxnLst/>
              <a:rect r="r" b="b" t="t" l="l"/>
              <a:pathLst>
                <a:path h="7467600" w="11430000">
                  <a:moveTo>
                    <a:pt x="0" y="7467600"/>
                  </a:moveTo>
                  <a:lnTo>
                    <a:pt x="11430000" y="7467600"/>
                  </a:lnTo>
                  <a:lnTo>
                    <a:pt x="11430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0" y="152"/>
            <a:ext cx="11430000" cy="7467600"/>
          </a:xfrm>
          <a:custGeom>
            <a:avLst/>
            <a:gdLst/>
            <a:ahLst/>
            <a:cxnLst/>
            <a:rect r="r" b="b" t="t" l="l"/>
            <a:pathLst>
              <a:path h="7467600" w="11430000">
                <a:moveTo>
                  <a:pt x="0" y="0"/>
                </a:moveTo>
                <a:lnTo>
                  <a:pt x="11430000" y="0"/>
                </a:lnTo>
                <a:lnTo>
                  <a:pt x="11430000" y="7467600"/>
                </a:lnTo>
                <a:lnTo>
                  <a:pt x="0" y="7467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4817469" y="1093346"/>
            <a:ext cx="652062" cy="1399927"/>
            <a:chOff x="0" y="0"/>
            <a:chExt cx="652069" cy="139993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68834" y="68834"/>
              <a:ext cx="514350" cy="1262253"/>
            </a:xfrm>
            <a:custGeom>
              <a:avLst/>
              <a:gdLst/>
              <a:ahLst/>
              <a:cxnLst/>
              <a:rect r="r" b="b" t="t" l="l"/>
              <a:pathLst>
                <a:path h="1262253" w="514350">
                  <a:moveTo>
                    <a:pt x="85725" y="0"/>
                  </a:moveTo>
                  <a:lnTo>
                    <a:pt x="428625" y="0"/>
                  </a:lnTo>
                  <a:lnTo>
                    <a:pt x="428625" y="946658"/>
                  </a:lnTo>
                  <a:lnTo>
                    <a:pt x="514350" y="946658"/>
                  </a:lnTo>
                  <a:lnTo>
                    <a:pt x="257175" y="1262253"/>
                  </a:lnTo>
                  <a:lnTo>
                    <a:pt x="0" y="946658"/>
                  </a:lnTo>
                  <a:lnTo>
                    <a:pt x="85725" y="946658"/>
                  </a:lnTo>
                  <a:lnTo>
                    <a:pt x="85725" y="0"/>
                  </a:lnTo>
                </a:path>
              </a:pathLst>
            </a:custGeom>
            <a:solidFill>
              <a:srgbClr val="E8E8E3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63119" y="63500"/>
              <a:ext cx="525780" cy="1273048"/>
            </a:xfrm>
            <a:custGeom>
              <a:avLst/>
              <a:gdLst/>
              <a:ahLst/>
              <a:cxnLst/>
              <a:rect r="r" b="b" t="t" l="l"/>
              <a:pathLst>
                <a:path h="1273048" w="525780">
                  <a:moveTo>
                    <a:pt x="91440" y="0"/>
                  </a:moveTo>
                  <a:lnTo>
                    <a:pt x="434340" y="0"/>
                  </a:lnTo>
                  <a:cubicBezTo>
                    <a:pt x="437261" y="0"/>
                    <a:pt x="439674" y="2413"/>
                    <a:pt x="439674" y="5334"/>
                  </a:cubicBezTo>
                  <a:lnTo>
                    <a:pt x="439674" y="951992"/>
                  </a:lnTo>
                  <a:lnTo>
                    <a:pt x="434340" y="951992"/>
                  </a:lnTo>
                  <a:lnTo>
                    <a:pt x="434340" y="946658"/>
                  </a:lnTo>
                  <a:lnTo>
                    <a:pt x="520065" y="946658"/>
                  </a:lnTo>
                  <a:cubicBezTo>
                    <a:pt x="522097" y="946658"/>
                    <a:pt x="524002" y="947801"/>
                    <a:pt x="524891" y="949706"/>
                  </a:cubicBezTo>
                  <a:cubicBezTo>
                    <a:pt x="525780" y="951611"/>
                    <a:pt x="525526" y="953770"/>
                    <a:pt x="524256" y="955421"/>
                  </a:cubicBezTo>
                  <a:lnTo>
                    <a:pt x="267081" y="1271016"/>
                  </a:lnTo>
                  <a:cubicBezTo>
                    <a:pt x="266065" y="1272286"/>
                    <a:pt x="264541" y="1273048"/>
                    <a:pt x="262890" y="1273048"/>
                  </a:cubicBezTo>
                  <a:cubicBezTo>
                    <a:pt x="261239" y="1273048"/>
                    <a:pt x="259715" y="1272286"/>
                    <a:pt x="258699" y="1271016"/>
                  </a:cubicBezTo>
                  <a:lnTo>
                    <a:pt x="1524" y="955421"/>
                  </a:lnTo>
                  <a:cubicBezTo>
                    <a:pt x="254" y="953770"/>
                    <a:pt x="0" y="951611"/>
                    <a:pt x="889" y="949706"/>
                  </a:cubicBezTo>
                  <a:cubicBezTo>
                    <a:pt x="1778" y="947801"/>
                    <a:pt x="3683" y="946658"/>
                    <a:pt x="5715" y="946658"/>
                  </a:cubicBezTo>
                  <a:lnTo>
                    <a:pt x="91440" y="946658"/>
                  </a:lnTo>
                  <a:lnTo>
                    <a:pt x="91440" y="951992"/>
                  </a:lnTo>
                  <a:lnTo>
                    <a:pt x="86106" y="951992"/>
                  </a:lnTo>
                  <a:lnTo>
                    <a:pt x="86106" y="5334"/>
                  </a:lnTo>
                  <a:cubicBezTo>
                    <a:pt x="86106" y="2413"/>
                    <a:pt x="88519" y="0"/>
                    <a:pt x="91440" y="0"/>
                  </a:cubicBezTo>
                  <a:moveTo>
                    <a:pt x="91440" y="10668"/>
                  </a:moveTo>
                  <a:lnTo>
                    <a:pt x="91440" y="5334"/>
                  </a:lnTo>
                  <a:lnTo>
                    <a:pt x="96774" y="5334"/>
                  </a:lnTo>
                  <a:lnTo>
                    <a:pt x="96774" y="951992"/>
                  </a:lnTo>
                  <a:cubicBezTo>
                    <a:pt x="96774" y="954913"/>
                    <a:pt x="94361" y="957326"/>
                    <a:pt x="91440" y="957326"/>
                  </a:cubicBezTo>
                  <a:lnTo>
                    <a:pt x="5715" y="957326"/>
                  </a:lnTo>
                  <a:lnTo>
                    <a:pt x="5715" y="951992"/>
                  </a:lnTo>
                  <a:lnTo>
                    <a:pt x="9906" y="948563"/>
                  </a:lnTo>
                  <a:lnTo>
                    <a:pt x="267081" y="1264158"/>
                  </a:lnTo>
                  <a:lnTo>
                    <a:pt x="262890" y="1267587"/>
                  </a:lnTo>
                  <a:lnTo>
                    <a:pt x="258699" y="1264158"/>
                  </a:lnTo>
                  <a:lnTo>
                    <a:pt x="515874" y="948690"/>
                  </a:lnTo>
                  <a:lnTo>
                    <a:pt x="520065" y="952119"/>
                  </a:lnTo>
                  <a:lnTo>
                    <a:pt x="520065" y="957453"/>
                  </a:lnTo>
                  <a:lnTo>
                    <a:pt x="434340" y="957453"/>
                  </a:lnTo>
                  <a:cubicBezTo>
                    <a:pt x="431419" y="957453"/>
                    <a:pt x="429006" y="955040"/>
                    <a:pt x="429006" y="952119"/>
                  </a:cubicBezTo>
                  <a:lnTo>
                    <a:pt x="429006" y="5334"/>
                  </a:lnTo>
                  <a:lnTo>
                    <a:pt x="434340" y="5334"/>
                  </a:lnTo>
                  <a:lnTo>
                    <a:pt x="434340" y="10668"/>
                  </a:lnTo>
                  <a:lnTo>
                    <a:pt x="91440" y="10668"/>
                  </a:lnTo>
                  <a:close/>
                </a:path>
              </a:pathLst>
            </a:custGeom>
            <a:solidFill>
              <a:srgbClr val="CECEC9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5074644" y="2522096"/>
            <a:ext cx="652062" cy="1399927"/>
            <a:chOff x="0" y="0"/>
            <a:chExt cx="652069" cy="139993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8834" y="68834"/>
              <a:ext cx="514350" cy="1262253"/>
            </a:xfrm>
            <a:custGeom>
              <a:avLst/>
              <a:gdLst/>
              <a:ahLst/>
              <a:cxnLst/>
              <a:rect r="r" b="b" t="t" l="l"/>
              <a:pathLst>
                <a:path h="1262253" w="514350">
                  <a:moveTo>
                    <a:pt x="85725" y="0"/>
                  </a:moveTo>
                  <a:lnTo>
                    <a:pt x="428625" y="0"/>
                  </a:lnTo>
                  <a:lnTo>
                    <a:pt x="428625" y="946658"/>
                  </a:lnTo>
                  <a:lnTo>
                    <a:pt x="514350" y="946658"/>
                  </a:lnTo>
                  <a:lnTo>
                    <a:pt x="257175" y="1262253"/>
                  </a:lnTo>
                  <a:lnTo>
                    <a:pt x="0" y="946658"/>
                  </a:lnTo>
                  <a:lnTo>
                    <a:pt x="85725" y="946658"/>
                  </a:lnTo>
                  <a:lnTo>
                    <a:pt x="85725" y="0"/>
                  </a:lnTo>
                </a:path>
              </a:pathLst>
            </a:custGeom>
            <a:solidFill>
              <a:srgbClr val="E8E8E3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63119" y="63500"/>
              <a:ext cx="525780" cy="1273048"/>
            </a:xfrm>
            <a:custGeom>
              <a:avLst/>
              <a:gdLst/>
              <a:ahLst/>
              <a:cxnLst/>
              <a:rect r="r" b="b" t="t" l="l"/>
              <a:pathLst>
                <a:path h="1273048" w="525780">
                  <a:moveTo>
                    <a:pt x="91440" y="0"/>
                  </a:moveTo>
                  <a:lnTo>
                    <a:pt x="434340" y="0"/>
                  </a:lnTo>
                  <a:cubicBezTo>
                    <a:pt x="437261" y="0"/>
                    <a:pt x="439674" y="2413"/>
                    <a:pt x="439674" y="5334"/>
                  </a:cubicBezTo>
                  <a:lnTo>
                    <a:pt x="439674" y="951992"/>
                  </a:lnTo>
                  <a:lnTo>
                    <a:pt x="434340" y="951992"/>
                  </a:lnTo>
                  <a:lnTo>
                    <a:pt x="434340" y="946658"/>
                  </a:lnTo>
                  <a:lnTo>
                    <a:pt x="520065" y="946658"/>
                  </a:lnTo>
                  <a:cubicBezTo>
                    <a:pt x="522097" y="946658"/>
                    <a:pt x="524002" y="947801"/>
                    <a:pt x="524891" y="949706"/>
                  </a:cubicBezTo>
                  <a:cubicBezTo>
                    <a:pt x="525780" y="951611"/>
                    <a:pt x="525526" y="953770"/>
                    <a:pt x="524256" y="955421"/>
                  </a:cubicBezTo>
                  <a:lnTo>
                    <a:pt x="267081" y="1271016"/>
                  </a:lnTo>
                  <a:cubicBezTo>
                    <a:pt x="266065" y="1272286"/>
                    <a:pt x="264541" y="1273048"/>
                    <a:pt x="262890" y="1273048"/>
                  </a:cubicBezTo>
                  <a:cubicBezTo>
                    <a:pt x="261239" y="1273048"/>
                    <a:pt x="259715" y="1272286"/>
                    <a:pt x="258699" y="1271016"/>
                  </a:cubicBezTo>
                  <a:lnTo>
                    <a:pt x="1524" y="955421"/>
                  </a:lnTo>
                  <a:cubicBezTo>
                    <a:pt x="254" y="953770"/>
                    <a:pt x="0" y="951611"/>
                    <a:pt x="889" y="949706"/>
                  </a:cubicBezTo>
                  <a:cubicBezTo>
                    <a:pt x="1778" y="947801"/>
                    <a:pt x="3683" y="946658"/>
                    <a:pt x="5715" y="946658"/>
                  </a:cubicBezTo>
                  <a:lnTo>
                    <a:pt x="91440" y="946658"/>
                  </a:lnTo>
                  <a:lnTo>
                    <a:pt x="91440" y="951992"/>
                  </a:lnTo>
                  <a:lnTo>
                    <a:pt x="86106" y="951992"/>
                  </a:lnTo>
                  <a:lnTo>
                    <a:pt x="86106" y="5334"/>
                  </a:lnTo>
                  <a:cubicBezTo>
                    <a:pt x="86106" y="2413"/>
                    <a:pt x="88519" y="0"/>
                    <a:pt x="91440" y="0"/>
                  </a:cubicBezTo>
                  <a:moveTo>
                    <a:pt x="91440" y="10668"/>
                  </a:moveTo>
                  <a:lnTo>
                    <a:pt x="91440" y="5334"/>
                  </a:lnTo>
                  <a:lnTo>
                    <a:pt x="96774" y="5334"/>
                  </a:lnTo>
                  <a:lnTo>
                    <a:pt x="96774" y="951992"/>
                  </a:lnTo>
                  <a:cubicBezTo>
                    <a:pt x="96774" y="954913"/>
                    <a:pt x="94361" y="957326"/>
                    <a:pt x="91440" y="957326"/>
                  </a:cubicBezTo>
                  <a:lnTo>
                    <a:pt x="5715" y="957326"/>
                  </a:lnTo>
                  <a:lnTo>
                    <a:pt x="5715" y="951992"/>
                  </a:lnTo>
                  <a:lnTo>
                    <a:pt x="9906" y="948563"/>
                  </a:lnTo>
                  <a:lnTo>
                    <a:pt x="267081" y="1264158"/>
                  </a:lnTo>
                  <a:lnTo>
                    <a:pt x="262890" y="1267587"/>
                  </a:lnTo>
                  <a:lnTo>
                    <a:pt x="258699" y="1264158"/>
                  </a:lnTo>
                  <a:lnTo>
                    <a:pt x="515874" y="948690"/>
                  </a:lnTo>
                  <a:lnTo>
                    <a:pt x="520065" y="952119"/>
                  </a:lnTo>
                  <a:lnTo>
                    <a:pt x="520065" y="957453"/>
                  </a:lnTo>
                  <a:lnTo>
                    <a:pt x="434340" y="957453"/>
                  </a:lnTo>
                  <a:cubicBezTo>
                    <a:pt x="431419" y="957453"/>
                    <a:pt x="429006" y="955040"/>
                    <a:pt x="429006" y="952119"/>
                  </a:cubicBezTo>
                  <a:lnTo>
                    <a:pt x="429006" y="5334"/>
                  </a:lnTo>
                  <a:lnTo>
                    <a:pt x="434340" y="5334"/>
                  </a:lnTo>
                  <a:lnTo>
                    <a:pt x="434340" y="10668"/>
                  </a:lnTo>
                  <a:lnTo>
                    <a:pt x="91440" y="10668"/>
                  </a:lnTo>
                  <a:close/>
                </a:path>
              </a:pathLst>
            </a:custGeom>
            <a:solidFill>
              <a:srgbClr val="CECEC9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5331819" y="3960371"/>
            <a:ext cx="652062" cy="1399927"/>
            <a:chOff x="0" y="0"/>
            <a:chExt cx="652069" cy="139993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8834" y="68834"/>
              <a:ext cx="514350" cy="1262253"/>
            </a:xfrm>
            <a:custGeom>
              <a:avLst/>
              <a:gdLst/>
              <a:ahLst/>
              <a:cxnLst/>
              <a:rect r="r" b="b" t="t" l="l"/>
              <a:pathLst>
                <a:path h="1262253" w="514350">
                  <a:moveTo>
                    <a:pt x="85725" y="0"/>
                  </a:moveTo>
                  <a:lnTo>
                    <a:pt x="428625" y="0"/>
                  </a:lnTo>
                  <a:lnTo>
                    <a:pt x="428625" y="946658"/>
                  </a:lnTo>
                  <a:lnTo>
                    <a:pt x="514350" y="946658"/>
                  </a:lnTo>
                  <a:lnTo>
                    <a:pt x="257175" y="1262253"/>
                  </a:lnTo>
                  <a:lnTo>
                    <a:pt x="0" y="946658"/>
                  </a:lnTo>
                  <a:lnTo>
                    <a:pt x="85725" y="946658"/>
                  </a:lnTo>
                  <a:lnTo>
                    <a:pt x="85725" y="0"/>
                  </a:lnTo>
                </a:path>
              </a:pathLst>
            </a:custGeom>
            <a:solidFill>
              <a:srgbClr val="E8E8E3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63119" y="63500"/>
              <a:ext cx="525780" cy="1273048"/>
            </a:xfrm>
            <a:custGeom>
              <a:avLst/>
              <a:gdLst/>
              <a:ahLst/>
              <a:cxnLst/>
              <a:rect r="r" b="b" t="t" l="l"/>
              <a:pathLst>
                <a:path h="1273048" w="525780">
                  <a:moveTo>
                    <a:pt x="91440" y="0"/>
                  </a:moveTo>
                  <a:lnTo>
                    <a:pt x="434340" y="0"/>
                  </a:lnTo>
                  <a:cubicBezTo>
                    <a:pt x="437261" y="0"/>
                    <a:pt x="439674" y="2413"/>
                    <a:pt x="439674" y="5334"/>
                  </a:cubicBezTo>
                  <a:lnTo>
                    <a:pt x="439674" y="951992"/>
                  </a:lnTo>
                  <a:lnTo>
                    <a:pt x="434340" y="951992"/>
                  </a:lnTo>
                  <a:lnTo>
                    <a:pt x="434340" y="946658"/>
                  </a:lnTo>
                  <a:lnTo>
                    <a:pt x="520065" y="946658"/>
                  </a:lnTo>
                  <a:cubicBezTo>
                    <a:pt x="522097" y="946658"/>
                    <a:pt x="524002" y="947801"/>
                    <a:pt x="524891" y="949706"/>
                  </a:cubicBezTo>
                  <a:cubicBezTo>
                    <a:pt x="525780" y="951611"/>
                    <a:pt x="525526" y="953770"/>
                    <a:pt x="524256" y="955421"/>
                  </a:cubicBezTo>
                  <a:lnTo>
                    <a:pt x="267081" y="1271016"/>
                  </a:lnTo>
                  <a:cubicBezTo>
                    <a:pt x="266065" y="1272286"/>
                    <a:pt x="264541" y="1273048"/>
                    <a:pt x="262890" y="1273048"/>
                  </a:cubicBezTo>
                  <a:cubicBezTo>
                    <a:pt x="261239" y="1273048"/>
                    <a:pt x="259715" y="1272286"/>
                    <a:pt x="258699" y="1271016"/>
                  </a:cubicBezTo>
                  <a:lnTo>
                    <a:pt x="1524" y="955421"/>
                  </a:lnTo>
                  <a:cubicBezTo>
                    <a:pt x="254" y="953770"/>
                    <a:pt x="0" y="951611"/>
                    <a:pt x="889" y="949706"/>
                  </a:cubicBezTo>
                  <a:cubicBezTo>
                    <a:pt x="1778" y="947801"/>
                    <a:pt x="3683" y="946658"/>
                    <a:pt x="5715" y="946658"/>
                  </a:cubicBezTo>
                  <a:lnTo>
                    <a:pt x="91440" y="946658"/>
                  </a:lnTo>
                  <a:lnTo>
                    <a:pt x="91440" y="951992"/>
                  </a:lnTo>
                  <a:lnTo>
                    <a:pt x="86106" y="951992"/>
                  </a:lnTo>
                  <a:lnTo>
                    <a:pt x="86106" y="5334"/>
                  </a:lnTo>
                  <a:cubicBezTo>
                    <a:pt x="86106" y="2413"/>
                    <a:pt x="88519" y="0"/>
                    <a:pt x="91440" y="0"/>
                  </a:cubicBezTo>
                  <a:moveTo>
                    <a:pt x="91440" y="10668"/>
                  </a:moveTo>
                  <a:lnTo>
                    <a:pt x="91440" y="5334"/>
                  </a:lnTo>
                  <a:lnTo>
                    <a:pt x="96774" y="5334"/>
                  </a:lnTo>
                  <a:lnTo>
                    <a:pt x="96774" y="951992"/>
                  </a:lnTo>
                  <a:cubicBezTo>
                    <a:pt x="96774" y="954913"/>
                    <a:pt x="94361" y="957326"/>
                    <a:pt x="91440" y="957326"/>
                  </a:cubicBezTo>
                  <a:lnTo>
                    <a:pt x="5715" y="957326"/>
                  </a:lnTo>
                  <a:lnTo>
                    <a:pt x="5715" y="951992"/>
                  </a:lnTo>
                  <a:lnTo>
                    <a:pt x="9906" y="948563"/>
                  </a:lnTo>
                  <a:lnTo>
                    <a:pt x="267081" y="1264158"/>
                  </a:lnTo>
                  <a:lnTo>
                    <a:pt x="262890" y="1267587"/>
                  </a:lnTo>
                  <a:lnTo>
                    <a:pt x="258699" y="1264158"/>
                  </a:lnTo>
                  <a:lnTo>
                    <a:pt x="515874" y="948690"/>
                  </a:lnTo>
                  <a:lnTo>
                    <a:pt x="520065" y="952119"/>
                  </a:lnTo>
                  <a:lnTo>
                    <a:pt x="520065" y="957453"/>
                  </a:lnTo>
                  <a:lnTo>
                    <a:pt x="434340" y="957453"/>
                  </a:lnTo>
                  <a:cubicBezTo>
                    <a:pt x="431419" y="957453"/>
                    <a:pt x="429006" y="955040"/>
                    <a:pt x="429006" y="952119"/>
                  </a:cubicBezTo>
                  <a:lnTo>
                    <a:pt x="429006" y="5334"/>
                  </a:lnTo>
                  <a:lnTo>
                    <a:pt x="434340" y="5334"/>
                  </a:lnTo>
                  <a:lnTo>
                    <a:pt x="434340" y="10668"/>
                  </a:lnTo>
                  <a:lnTo>
                    <a:pt x="91440" y="10668"/>
                  </a:lnTo>
                  <a:close/>
                </a:path>
              </a:pathLst>
            </a:custGeom>
            <a:solidFill>
              <a:srgbClr val="CECEC9"/>
            </a:solidFill>
          </p:spPr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5588994" y="5389121"/>
            <a:ext cx="652062" cy="1674219"/>
            <a:chOff x="0" y="0"/>
            <a:chExt cx="652069" cy="167421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68834" y="68834"/>
              <a:ext cx="514350" cy="1536573"/>
            </a:xfrm>
            <a:custGeom>
              <a:avLst/>
              <a:gdLst/>
              <a:ahLst/>
              <a:cxnLst/>
              <a:rect r="r" b="b" t="t" l="l"/>
              <a:pathLst>
                <a:path h="1536573" w="514350">
                  <a:moveTo>
                    <a:pt x="85725" y="0"/>
                  </a:moveTo>
                  <a:lnTo>
                    <a:pt x="428625" y="0"/>
                  </a:lnTo>
                  <a:lnTo>
                    <a:pt x="428625" y="1152398"/>
                  </a:lnTo>
                  <a:lnTo>
                    <a:pt x="514350" y="1152398"/>
                  </a:lnTo>
                  <a:lnTo>
                    <a:pt x="257175" y="1536573"/>
                  </a:lnTo>
                  <a:lnTo>
                    <a:pt x="0" y="1152398"/>
                  </a:lnTo>
                  <a:lnTo>
                    <a:pt x="85725" y="1152398"/>
                  </a:lnTo>
                  <a:lnTo>
                    <a:pt x="85725" y="0"/>
                  </a:lnTo>
                </a:path>
              </a:pathLst>
            </a:custGeom>
            <a:solidFill>
              <a:srgbClr val="E8E8E3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63246" y="63500"/>
              <a:ext cx="525526" cy="1547241"/>
            </a:xfrm>
            <a:custGeom>
              <a:avLst/>
              <a:gdLst/>
              <a:ahLst/>
              <a:cxnLst/>
              <a:rect r="r" b="b" t="t" l="l"/>
              <a:pathLst>
                <a:path h="1547241" w="525526">
                  <a:moveTo>
                    <a:pt x="91313" y="0"/>
                  </a:moveTo>
                  <a:lnTo>
                    <a:pt x="434213" y="0"/>
                  </a:lnTo>
                  <a:cubicBezTo>
                    <a:pt x="437134" y="0"/>
                    <a:pt x="439547" y="2413"/>
                    <a:pt x="439547" y="5334"/>
                  </a:cubicBezTo>
                  <a:lnTo>
                    <a:pt x="439547" y="1157732"/>
                  </a:lnTo>
                  <a:lnTo>
                    <a:pt x="434213" y="1157732"/>
                  </a:lnTo>
                  <a:lnTo>
                    <a:pt x="434213" y="1152398"/>
                  </a:lnTo>
                  <a:lnTo>
                    <a:pt x="519938" y="1152398"/>
                  </a:lnTo>
                  <a:cubicBezTo>
                    <a:pt x="521970" y="1152398"/>
                    <a:pt x="523748" y="1153541"/>
                    <a:pt x="524637" y="1155192"/>
                  </a:cubicBezTo>
                  <a:cubicBezTo>
                    <a:pt x="525526" y="1156843"/>
                    <a:pt x="525526" y="1159002"/>
                    <a:pt x="524383" y="1160653"/>
                  </a:cubicBezTo>
                  <a:lnTo>
                    <a:pt x="267208" y="1544828"/>
                  </a:lnTo>
                  <a:cubicBezTo>
                    <a:pt x="266192" y="1546352"/>
                    <a:pt x="264541" y="1547241"/>
                    <a:pt x="262763" y="1547241"/>
                  </a:cubicBezTo>
                  <a:cubicBezTo>
                    <a:pt x="260985" y="1547241"/>
                    <a:pt x="259334" y="1546352"/>
                    <a:pt x="258318" y="1544828"/>
                  </a:cubicBezTo>
                  <a:lnTo>
                    <a:pt x="1143" y="1160653"/>
                  </a:lnTo>
                  <a:cubicBezTo>
                    <a:pt x="0" y="1159002"/>
                    <a:pt x="0" y="1156843"/>
                    <a:pt x="889" y="1155192"/>
                  </a:cubicBezTo>
                  <a:cubicBezTo>
                    <a:pt x="1778" y="1153541"/>
                    <a:pt x="3683" y="1152398"/>
                    <a:pt x="5588" y="1152398"/>
                  </a:cubicBezTo>
                  <a:lnTo>
                    <a:pt x="91313" y="1152398"/>
                  </a:lnTo>
                  <a:lnTo>
                    <a:pt x="91313" y="1157732"/>
                  </a:lnTo>
                  <a:lnTo>
                    <a:pt x="85979" y="1157732"/>
                  </a:lnTo>
                  <a:lnTo>
                    <a:pt x="85979" y="5334"/>
                  </a:lnTo>
                  <a:cubicBezTo>
                    <a:pt x="85979" y="2413"/>
                    <a:pt x="88392" y="0"/>
                    <a:pt x="91313" y="0"/>
                  </a:cubicBezTo>
                  <a:moveTo>
                    <a:pt x="91313" y="10668"/>
                  </a:moveTo>
                  <a:lnTo>
                    <a:pt x="91313" y="5334"/>
                  </a:lnTo>
                  <a:lnTo>
                    <a:pt x="96647" y="5334"/>
                  </a:lnTo>
                  <a:lnTo>
                    <a:pt x="96647" y="1157732"/>
                  </a:lnTo>
                  <a:cubicBezTo>
                    <a:pt x="96647" y="1160653"/>
                    <a:pt x="94234" y="1163066"/>
                    <a:pt x="91313" y="1163066"/>
                  </a:cubicBezTo>
                  <a:lnTo>
                    <a:pt x="5588" y="1163066"/>
                  </a:lnTo>
                  <a:lnTo>
                    <a:pt x="5588" y="1157732"/>
                  </a:lnTo>
                  <a:lnTo>
                    <a:pt x="10033" y="1154811"/>
                  </a:lnTo>
                  <a:lnTo>
                    <a:pt x="267208" y="1538986"/>
                  </a:lnTo>
                  <a:lnTo>
                    <a:pt x="262763" y="1541907"/>
                  </a:lnTo>
                  <a:lnTo>
                    <a:pt x="258318" y="1538986"/>
                  </a:lnTo>
                  <a:lnTo>
                    <a:pt x="515493" y="1154811"/>
                  </a:lnTo>
                  <a:lnTo>
                    <a:pt x="519938" y="1157732"/>
                  </a:lnTo>
                  <a:lnTo>
                    <a:pt x="519938" y="1163066"/>
                  </a:lnTo>
                  <a:lnTo>
                    <a:pt x="434213" y="1163066"/>
                  </a:lnTo>
                  <a:cubicBezTo>
                    <a:pt x="431292" y="1163066"/>
                    <a:pt x="428879" y="1160653"/>
                    <a:pt x="428879" y="1157732"/>
                  </a:cubicBezTo>
                  <a:lnTo>
                    <a:pt x="428879" y="5334"/>
                  </a:lnTo>
                  <a:lnTo>
                    <a:pt x="434213" y="5334"/>
                  </a:lnTo>
                  <a:lnTo>
                    <a:pt x="434213" y="10668"/>
                  </a:lnTo>
                  <a:lnTo>
                    <a:pt x="91313" y="10668"/>
                  </a:lnTo>
                  <a:close/>
                </a:path>
              </a:pathLst>
            </a:custGeom>
            <a:solidFill>
              <a:srgbClr val="CECEC9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4886325" y="267881"/>
            <a:ext cx="4021169" cy="617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16"/>
              </a:lnSpc>
            </a:pPr>
            <a:r>
              <a:rPr lang="en-US" sz="2700" spc="-21">
                <a:solidFill>
                  <a:srgbClr val="312F2B"/>
                </a:solidFill>
                <a:latin typeface="IBM Plex Sans"/>
                <a:ea typeface="IBM Plex Sans"/>
                <a:cs typeface="IBM Plex Sans"/>
                <a:sym typeface="IBM Plex Sans"/>
              </a:rPr>
              <a:t>Future Clinical Expansion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393799" y="1112834"/>
            <a:ext cx="52683" cy="470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8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343650" y="5503859"/>
            <a:ext cx="1860709" cy="375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Surgical Expansion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078553" y="5873991"/>
            <a:ext cx="33747" cy="358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3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572125" y="1217609"/>
            <a:ext cx="2907582" cy="365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6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MachineLearningIntegration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539789" y="1578216"/>
            <a:ext cx="33747" cy="348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2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086475" y="4075109"/>
            <a:ext cx="2604164" cy="375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Portable Wireless Platform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420699" y="4445241"/>
            <a:ext cx="33747" cy="358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3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5829300" y="2636834"/>
            <a:ext cx="2804627" cy="375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Depth Sensing Enhancement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621056" y="3006966"/>
            <a:ext cx="33747" cy="358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3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5572125" y="1663941"/>
            <a:ext cx="4808582" cy="253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Autonomous vein classification and adaptive puncture strategy 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5572125" y="1940166"/>
            <a:ext cx="2781976" cy="262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refinement through clinical datasets.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5829300" y="3102216"/>
            <a:ext cx="4768510" cy="253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Integrated tactile sensors provide real-time feedback for safer, 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5829300" y="3378441"/>
            <a:ext cx="2677049" cy="262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more confident puncture decisions.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6086475" y="4540491"/>
            <a:ext cx="4687281" cy="262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Battery-powered, wireless-enabled version extends access to 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6086475" y="4807191"/>
            <a:ext cx="3169510" cy="262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rural clinics and resource-limited settings.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6343650" y="5969241"/>
            <a:ext cx="4235215" cy="253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Adaptable architecture enables deployment in ENT and 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343650" y="6245466"/>
            <a:ext cx="4545654" cy="539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specialized surgical procedures requiring precision vascular access.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1733" y="211279"/>
            <a:ext cx="11573466" cy="7045348"/>
          </a:xfrm>
          <a:custGeom>
            <a:avLst/>
            <a:gdLst/>
            <a:ahLst/>
            <a:cxnLst/>
            <a:rect r="r" b="b" t="t" l="l"/>
            <a:pathLst>
              <a:path h="7045348" w="11573466">
                <a:moveTo>
                  <a:pt x="0" y="0"/>
                </a:moveTo>
                <a:lnTo>
                  <a:pt x="11573466" y="0"/>
                </a:lnTo>
                <a:lnTo>
                  <a:pt x="11573466" y="7045347"/>
                </a:lnTo>
                <a:lnTo>
                  <a:pt x="0" y="70453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670479"/>
            <a:ext cx="11430000" cy="6213867"/>
          </a:xfrm>
          <a:custGeom>
            <a:avLst/>
            <a:gdLst/>
            <a:ahLst/>
            <a:cxnLst/>
            <a:rect r="r" b="b" t="t" l="l"/>
            <a:pathLst>
              <a:path h="6213867" w="11430000">
                <a:moveTo>
                  <a:pt x="0" y="0"/>
                </a:moveTo>
                <a:lnTo>
                  <a:pt x="11430000" y="0"/>
                </a:lnTo>
                <a:lnTo>
                  <a:pt x="11430000" y="6213867"/>
                </a:lnTo>
                <a:lnTo>
                  <a:pt x="0" y="62138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398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14607"/>
            <a:ext cx="11430000" cy="6438643"/>
          </a:xfrm>
          <a:custGeom>
            <a:avLst/>
            <a:gdLst/>
            <a:ahLst/>
            <a:cxnLst/>
            <a:rect r="r" b="b" t="t" l="l"/>
            <a:pathLst>
              <a:path h="6438643" w="11430000">
                <a:moveTo>
                  <a:pt x="0" y="0"/>
                </a:moveTo>
                <a:lnTo>
                  <a:pt x="11430000" y="0"/>
                </a:lnTo>
                <a:lnTo>
                  <a:pt x="11430000" y="6438643"/>
                </a:lnTo>
                <a:lnTo>
                  <a:pt x="0" y="64386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514607"/>
            <a:ext cx="11430000" cy="6438643"/>
          </a:xfrm>
          <a:custGeom>
            <a:avLst/>
            <a:gdLst/>
            <a:ahLst/>
            <a:cxnLst/>
            <a:rect r="r" b="b" t="t" l="l"/>
            <a:pathLst>
              <a:path h="6438643" w="11430000">
                <a:moveTo>
                  <a:pt x="0" y="0"/>
                </a:moveTo>
                <a:lnTo>
                  <a:pt x="11430000" y="0"/>
                </a:lnTo>
                <a:lnTo>
                  <a:pt x="11430000" y="6438643"/>
                </a:lnTo>
                <a:lnTo>
                  <a:pt x="0" y="64386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0" y="514351"/>
            <a:ext cx="11430000" cy="6438900"/>
            <a:chOff x="0" y="0"/>
            <a:chExt cx="11430000" cy="64389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430000" cy="6438900"/>
            </a:xfrm>
            <a:custGeom>
              <a:avLst/>
              <a:gdLst/>
              <a:ahLst/>
              <a:cxnLst/>
              <a:rect r="r" b="b" t="t" l="l"/>
              <a:pathLst>
                <a:path h="6438900" w="11430000">
                  <a:moveTo>
                    <a:pt x="0" y="6438900"/>
                  </a:moveTo>
                  <a:lnTo>
                    <a:pt x="11430000" y="6438900"/>
                  </a:lnTo>
                  <a:lnTo>
                    <a:pt x="11430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7143750" y="514607"/>
            <a:ext cx="4286250" cy="6438643"/>
          </a:xfrm>
          <a:custGeom>
            <a:avLst/>
            <a:gdLst/>
            <a:ahLst/>
            <a:cxnLst/>
            <a:rect r="r" b="b" t="t" l="l"/>
            <a:pathLst>
              <a:path h="6438643" w="4286250">
                <a:moveTo>
                  <a:pt x="0" y="0"/>
                </a:moveTo>
                <a:lnTo>
                  <a:pt x="4286250" y="0"/>
                </a:lnTo>
                <a:lnTo>
                  <a:pt x="4286250" y="6438643"/>
                </a:lnTo>
                <a:lnTo>
                  <a:pt x="0" y="64386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1" t="-3" r="-74" b="0"/>
            </a:stretch>
          </a:blipFill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536572" y="4946647"/>
            <a:ext cx="6070597" cy="860422"/>
            <a:chOff x="0" y="0"/>
            <a:chExt cx="6070600" cy="86042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3500" y="63500"/>
              <a:ext cx="5943727" cy="733806"/>
            </a:xfrm>
            <a:custGeom>
              <a:avLst/>
              <a:gdLst/>
              <a:ahLst/>
              <a:cxnLst/>
              <a:rect r="r" b="b" t="t" l="l"/>
              <a:pathLst>
                <a:path h="733806" w="5943727">
                  <a:moveTo>
                    <a:pt x="0" y="673354"/>
                  </a:moveTo>
                  <a:lnTo>
                    <a:pt x="0" y="59944"/>
                  </a:lnTo>
                  <a:cubicBezTo>
                    <a:pt x="0" y="56007"/>
                    <a:pt x="381" y="52070"/>
                    <a:pt x="1143" y="48260"/>
                  </a:cubicBezTo>
                  <a:cubicBezTo>
                    <a:pt x="1905" y="44450"/>
                    <a:pt x="3048" y="40640"/>
                    <a:pt x="4572" y="36957"/>
                  </a:cubicBezTo>
                  <a:cubicBezTo>
                    <a:pt x="6096" y="33274"/>
                    <a:pt x="7874" y="29845"/>
                    <a:pt x="10160" y="26543"/>
                  </a:cubicBezTo>
                  <a:cubicBezTo>
                    <a:pt x="12446" y="23241"/>
                    <a:pt x="14859" y="20193"/>
                    <a:pt x="17653" y="17399"/>
                  </a:cubicBezTo>
                  <a:cubicBezTo>
                    <a:pt x="20447" y="14605"/>
                    <a:pt x="23495" y="12065"/>
                    <a:pt x="26797" y="9906"/>
                  </a:cubicBezTo>
                  <a:cubicBezTo>
                    <a:pt x="30099" y="7747"/>
                    <a:pt x="33528" y="5842"/>
                    <a:pt x="37211" y="4318"/>
                  </a:cubicBezTo>
                  <a:cubicBezTo>
                    <a:pt x="40894" y="2794"/>
                    <a:pt x="44577" y="1651"/>
                    <a:pt x="48514" y="889"/>
                  </a:cubicBezTo>
                  <a:cubicBezTo>
                    <a:pt x="52451" y="127"/>
                    <a:pt x="56007" y="0"/>
                    <a:pt x="60071" y="0"/>
                  </a:cubicBezTo>
                  <a:lnTo>
                    <a:pt x="5883529" y="0"/>
                  </a:lnTo>
                  <a:cubicBezTo>
                    <a:pt x="5887466" y="0"/>
                    <a:pt x="5891403" y="381"/>
                    <a:pt x="5895213" y="1143"/>
                  </a:cubicBezTo>
                  <a:cubicBezTo>
                    <a:pt x="5899023" y="1905"/>
                    <a:pt x="5902833" y="3048"/>
                    <a:pt x="5906516" y="4572"/>
                  </a:cubicBezTo>
                  <a:cubicBezTo>
                    <a:pt x="5910199" y="6096"/>
                    <a:pt x="5913628" y="7874"/>
                    <a:pt x="5916930" y="10160"/>
                  </a:cubicBezTo>
                  <a:cubicBezTo>
                    <a:pt x="5920232" y="12446"/>
                    <a:pt x="5923280" y="14859"/>
                    <a:pt x="5926074" y="17653"/>
                  </a:cubicBezTo>
                  <a:cubicBezTo>
                    <a:pt x="5928868" y="20447"/>
                    <a:pt x="5931281" y="23495"/>
                    <a:pt x="5933567" y="26797"/>
                  </a:cubicBezTo>
                  <a:cubicBezTo>
                    <a:pt x="5935853" y="30099"/>
                    <a:pt x="5937631" y="33528"/>
                    <a:pt x="5939155" y="37211"/>
                  </a:cubicBezTo>
                  <a:cubicBezTo>
                    <a:pt x="5940679" y="40894"/>
                    <a:pt x="5941822" y="44577"/>
                    <a:pt x="5942584" y="48514"/>
                  </a:cubicBezTo>
                  <a:cubicBezTo>
                    <a:pt x="5943346" y="52451"/>
                    <a:pt x="5943727" y="56261"/>
                    <a:pt x="5943727" y="60198"/>
                  </a:cubicBezTo>
                  <a:lnTo>
                    <a:pt x="5943727" y="673608"/>
                  </a:lnTo>
                  <a:cubicBezTo>
                    <a:pt x="5943727" y="677545"/>
                    <a:pt x="5943346" y="681482"/>
                    <a:pt x="5942584" y="685292"/>
                  </a:cubicBezTo>
                  <a:cubicBezTo>
                    <a:pt x="5941822" y="689102"/>
                    <a:pt x="5940679" y="692912"/>
                    <a:pt x="5939155" y="696595"/>
                  </a:cubicBezTo>
                  <a:cubicBezTo>
                    <a:pt x="5937631" y="700278"/>
                    <a:pt x="5935853" y="703707"/>
                    <a:pt x="5933567" y="707009"/>
                  </a:cubicBezTo>
                  <a:cubicBezTo>
                    <a:pt x="5931281" y="710311"/>
                    <a:pt x="5928868" y="713359"/>
                    <a:pt x="5926074" y="716153"/>
                  </a:cubicBezTo>
                  <a:cubicBezTo>
                    <a:pt x="5923280" y="718947"/>
                    <a:pt x="5920232" y="721487"/>
                    <a:pt x="5916930" y="723646"/>
                  </a:cubicBezTo>
                  <a:cubicBezTo>
                    <a:pt x="5913628" y="725805"/>
                    <a:pt x="5910199" y="727710"/>
                    <a:pt x="5906516" y="729234"/>
                  </a:cubicBezTo>
                  <a:cubicBezTo>
                    <a:pt x="5902833" y="730758"/>
                    <a:pt x="5899150" y="731901"/>
                    <a:pt x="5895213" y="732663"/>
                  </a:cubicBezTo>
                  <a:cubicBezTo>
                    <a:pt x="5891276" y="733425"/>
                    <a:pt x="5887466" y="733806"/>
                    <a:pt x="5883529" y="733806"/>
                  </a:cubicBezTo>
                  <a:lnTo>
                    <a:pt x="60071" y="733806"/>
                  </a:lnTo>
                  <a:cubicBezTo>
                    <a:pt x="56134" y="733806"/>
                    <a:pt x="52197" y="733425"/>
                    <a:pt x="48387" y="732663"/>
                  </a:cubicBezTo>
                  <a:cubicBezTo>
                    <a:pt x="44577" y="731901"/>
                    <a:pt x="40767" y="730758"/>
                    <a:pt x="37084" y="729234"/>
                  </a:cubicBezTo>
                  <a:cubicBezTo>
                    <a:pt x="33401" y="727710"/>
                    <a:pt x="29972" y="725932"/>
                    <a:pt x="26670" y="723646"/>
                  </a:cubicBezTo>
                  <a:cubicBezTo>
                    <a:pt x="23368" y="721360"/>
                    <a:pt x="20320" y="718947"/>
                    <a:pt x="17526" y="716153"/>
                  </a:cubicBezTo>
                  <a:cubicBezTo>
                    <a:pt x="14732" y="713359"/>
                    <a:pt x="12192" y="710311"/>
                    <a:pt x="10033" y="707009"/>
                  </a:cubicBezTo>
                  <a:cubicBezTo>
                    <a:pt x="7874" y="703707"/>
                    <a:pt x="5969" y="700278"/>
                    <a:pt x="4445" y="696595"/>
                  </a:cubicBezTo>
                  <a:cubicBezTo>
                    <a:pt x="2921" y="692912"/>
                    <a:pt x="1778" y="689229"/>
                    <a:pt x="1016" y="685292"/>
                  </a:cubicBezTo>
                  <a:cubicBezTo>
                    <a:pt x="254" y="681355"/>
                    <a:pt x="0" y="677418"/>
                    <a:pt x="0" y="673354"/>
                  </a:cubicBezTo>
                </a:path>
              </a:pathLst>
            </a:custGeom>
            <a:solidFill>
              <a:srgbClr val="DCDCD5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67081" y="340868"/>
              <a:ext cx="150114" cy="150114"/>
            </a:xfrm>
            <a:custGeom>
              <a:avLst/>
              <a:gdLst/>
              <a:ahLst/>
              <a:cxnLst/>
              <a:rect r="r" b="b" t="t" l="l"/>
              <a:pathLst>
                <a:path h="150114" w="150114">
                  <a:moveTo>
                    <a:pt x="21463" y="16129"/>
                  </a:moveTo>
                  <a:cubicBezTo>
                    <a:pt x="18542" y="16129"/>
                    <a:pt x="16129" y="18542"/>
                    <a:pt x="16129" y="21463"/>
                  </a:cubicBezTo>
                  <a:lnTo>
                    <a:pt x="16129" y="128651"/>
                  </a:lnTo>
                  <a:cubicBezTo>
                    <a:pt x="16129" y="131572"/>
                    <a:pt x="18542" y="133985"/>
                    <a:pt x="21463" y="133985"/>
                  </a:cubicBezTo>
                  <a:lnTo>
                    <a:pt x="96520" y="133985"/>
                  </a:lnTo>
                  <a:lnTo>
                    <a:pt x="96520" y="107188"/>
                  </a:lnTo>
                  <a:cubicBezTo>
                    <a:pt x="96520" y="101219"/>
                    <a:pt x="101346" y="96520"/>
                    <a:pt x="107188" y="96520"/>
                  </a:cubicBezTo>
                  <a:lnTo>
                    <a:pt x="133985" y="96520"/>
                  </a:lnTo>
                  <a:lnTo>
                    <a:pt x="133985" y="21463"/>
                  </a:lnTo>
                  <a:cubicBezTo>
                    <a:pt x="133985" y="18542"/>
                    <a:pt x="131572" y="16129"/>
                    <a:pt x="128651" y="16129"/>
                  </a:cubicBezTo>
                  <a:lnTo>
                    <a:pt x="21463" y="16129"/>
                  </a:lnTo>
                  <a:close/>
                  <a:moveTo>
                    <a:pt x="96520" y="150114"/>
                  </a:moveTo>
                  <a:lnTo>
                    <a:pt x="21463" y="150114"/>
                  </a:lnTo>
                  <a:cubicBezTo>
                    <a:pt x="9652" y="150114"/>
                    <a:pt x="0" y="140462"/>
                    <a:pt x="0" y="128651"/>
                  </a:cubicBezTo>
                  <a:lnTo>
                    <a:pt x="0" y="21463"/>
                  </a:lnTo>
                  <a:cubicBezTo>
                    <a:pt x="0" y="9652"/>
                    <a:pt x="9652" y="0"/>
                    <a:pt x="21463" y="0"/>
                  </a:cubicBezTo>
                  <a:lnTo>
                    <a:pt x="128651" y="0"/>
                  </a:lnTo>
                  <a:cubicBezTo>
                    <a:pt x="140462" y="0"/>
                    <a:pt x="150114" y="9652"/>
                    <a:pt x="150114" y="21463"/>
                  </a:cubicBezTo>
                  <a:lnTo>
                    <a:pt x="150114" y="96520"/>
                  </a:lnTo>
                  <a:lnTo>
                    <a:pt x="150114" y="98298"/>
                  </a:lnTo>
                  <a:cubicBezTo>
                    <a:pt x="150114" y="104013"/>
                    <a:pt x="147828" y="109474"/>
                    <a:pt x="143891" y="113411"/>
                  </a:cubicBezTo>
                  <a:lnTo>
                    <a:pt x="113538" y="143764"/>
                  </a:lnTo>
                  <a:cubicBezTo>
                    <a:pt x="109474" y="147828"/>
                    <a:pt x="104013" y="149987"/>
                    <a:pt x="98425" y="149987"/>
                  </a:cubicBezTo>
                  <a:lnTo>
                    <a:pt x="96647" y="149987"/>
                  </a:lnTo>
                </a:path>
              </a:pathLst>
            </a:custGeom>
            <a:solidFill>
              <a:srgbClr val="535346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600075" y="1684182"/>
            <a:ext cx="5552599" cy="1214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94"/>
              </a:lnSpc>
            </a:pPr>
            <a:r>
              <a:rPr lang="en-US" sz="1687" spc="-13">
                <a:solidFill>
                  <a:srgbClr val="312F2B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 Challenge</a:t>
            </a:r>
          </a:p>
          <a:p>
            <a:pPr algn="l">
              <a:lnSpc>
                <a:spcPts val="3831"/>
              </a:lnSpc>
            </a:pPr>
            <a:r>
              <a:rPr lang="en-US" sz="2700" spc="-21">
                <a:solidFill>
                  <a:srgbClr val="312F2B"/>
                </a:solidFill>
                <a:latin typeface="IBM Plex Sans"/>
                <a:ea typeface="IBM Plex Sans"/>
                <a:cs typeface="IBM Plex Sans"/>
                <a:sym typeface="IBM Plex Sans"/>
              </a:rPr>
              <a:t>Manual Blood Draws: A Problem of </a:t>
            </a:r>
          </a:p>
          <a:p>
            <a:pPr algn="l">
              <a:lnSpc>
                <a:spcPts val="3024"/>
              </a:lnSpc>
            </a:pPr>
            <a:r>
              <a:rPr lang="en-US" sz="2700" spc="-21">
                <a:solidFill>
                  <a:srgbClr val="312F2B"/>
                </a:solidFill>
                <a:latin typeface="IBM Plex Sans"/>
                <a:ea typeface="IBM Plex Sans"/>
                <a:cs typeface="IBM Plex Sans"/>
                <a:sym typeface="IBM Plex Sans"/>
              </a:rPr>
              <a:t>Precision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66203" y="3025864"/>
            <a:ext cx="33747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57288" y="5225796"/>
            <a:ext cx="5095084" cy="234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90"/>
              </a:lnSpc>
            </a:pPr>
            <a:r>
              <a:rPr lang="en-US" sz="135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The core insight: </a:t>
            </a:r>
            <a:r>
              <a:rPr lang="en-US" b="true" sz="135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precision and trust</a:t>
            </a:r>
            <a:r>
              <a:rPr lang="en-US" sz="135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are inseparable in clinical care.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00075" y="3140164"/>
            <a:ext cx="5551656" cy="256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50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Manual venipuncture remains fraught with complications. Multiple failed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00075" y="3416389"/>
            <a:ext cx="5989615" cy="1323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50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attempts cause patient discomfort, anxiety, and increased infection risk. The challenge intensifies for vulnerable populations for infants, elderly patients, pregnant women, and individuals with darker or low-visibility skin tones where vein detection becomes exponentially more difficult. Each puncture attempt strains the trust between patient and clinician.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14607"/>
            <a:ext cx="11430000" cy="6438643"/>
          </a:xfrm>
          <a:custGeom>
            <a:avLst/>
            <a:gdLst/>
            <a:ahLst/>
            <a:cxnLst/>
            <a:rect r="r" b="b" t="t" l="l"/>
            <a:pathLst>
              <a:path h="6438643" w="11430000">
                <a:moveTo>
                  <a:pt x="0" y="0"/>
                </a:moveTo>
                <a:lnTo>
                  <a:pt x="11430000" y="0"/>
                </a:lnTo>
                <a:lnTo>
                  <a:pt x="11430000" y="6438643"/>
                </a:lnTo>
                <a:lnTo>
                  <a:pt x="0" y="64386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514607"/>
            <a:ext cx="11430000" cy="6438643"/>
          </a:xfrm>
          <a:custGeom>
            <a:avLst/>
            <a:gdLst/>
            <a:ahLst/>
            <a:cxnLst/>
            <a:rect r="r" b="b" t="t" l="l"/>
            <a:pathLst>
              <a:path h="6438643" w="11430000">
                <a:moveTo>
                  <a:pt x="0" y="0"/>
                </a:moveTo>
                <a:lnTo>
                  <a:pt x="11430000" y="0"/>
                </a:lnTo>
                <a:lnTo>
                  <a:pt x="11430000" y="6438643"/>
                </a:lnTo>
                <a:lnTo>
                  <a:pt x="0" y="64386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0" y="514351"/>
            <a:ext cx="11430000" cy="6438900"/>
            <a:chOff x="0" y="0"/>
            <a:chExt cx="11430000" cy="64389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430000" cy="6438900"/>
            </a:xfrm>
            <a:custGeom>
              <a:avLst/>
              <a:gdLst/>
              <a:ahLst/>
              <a:cxnLst/>
              <a:rect r="r" b="b" t="t" l="l"/>
              <a:pathLst>
                <a:path h="6438900" w="11430000">
                  <a:moveTo>
                    <a:pt x="0" y="6438900"/>
                  </a:moveTo>
                  <a:lnTo>
                    <a:pt x="11430000" y="6438900"/>
                  </a:lnTo>
                  <a:lnTo>
                    <a:pt x="11430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7143750" y="514607"/>
            <a:ext cx="4286250" cy="6438643"/>
          </a:xfrm>
          <a:custGeom>
            <a:avLst/>
            <a:gdLst/>
            <a:ahLst/>
            <a:cxnLst/>
            <a:rect r="r" b="b" t="t" l="l"/>
            <a:pathLst>
              <a:path h="6438643" w="4286250">
                <a:moveTo>
                  <a:pt x="0" y="0"/>
                </a:moveTo>
                <a:lnTo>
                  <a:pt x="4286250" y="0"/>
                </a:lnTo>
                <a:lnTo>
                  <a:pt x="4286250" y="6438643"/>
                </a:lnTo>
                <a:lnTo>
                  <a:pt x="0" y="64386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1" t="-3" r="-74" b="0"/>
            </a:stretch>
          </a:blipFill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536572" y="3432172"/>
            <a:ext cx="3013072" cy="1403347"/>
            <a:chOff x="0" y="0"/>
            <a:chExt cx="3013075" cy="140335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8326" y="68326"/>
              <a:ext cx="2876550" cy="1266825"/>
            </a:xfrm>
            <a:custGeom>
              <a:avLst/>
              <a:gdLst/>
              <a:ahLst/>
              <a:cxnLst/>
              <a:rect r="r" b="b" t="t" l="l"/>
              <a:pathLst>
                <a:path h="1266825" w="2876550">
                  <a:moveTo>
                    <a:pt x="0" y="1211453"/>
                  </a:moveTo>
                  <a:lnTo>
                    <a:pt x="0" y="55245"/>
                  </a:lnTo>
                  <a:cubicBezTo>
                    <a:pt x="0" y="51562"/>
                    <a:pt x="381" y="48006"/>
                    <a:pt x="1016" y="44450"/>
                  </a:cubicBezTo>
                  <a:cubicBezTo>
                    <a:pt x="1651" y="40894"/>
                    <a:pt x="2794" y="37465"/>
                    <a:pt x="4191" y="34036"/>
                  </a:cubicBezTo>
                  <a:cubicBezTo>
                    <a:pt x="5588" y="30607"/>
                    <a:pt x="7239" y="27559"/>
                    <a:pt x="9271" y="24511"/>
                  </a:cubicBezTo>
                  <a:cubicBezTo>
                    <a:pt x="11303" y="21463"/>
                    <a:pt x="13589" y="18669"/>
                    <a:pt x="16129" y="16129"/>
                  </a:cubicBezTo>
                  <a:cubicBezTo>
                    <a:pt x="18669" y="13589"/>
                    <a:pt x="21463" y="11303"/>
                    <a:pt x="24511" y="9271"/>
                  </a:cubicBezTo>
                  <a:cubicBezTo>
                    <a:pt x="27559" y="7239"/>
                    <a:pt x="30734" y="5588"/>
                    <a:pt x="34036" y="4191"/>
                  </a:cubicBezTo>
                  <a:cubicBezTo>
                    <a:pt x="37338" y="2794"/>
                    <a:pt x="40894" y="1778"/>
                    <a:pt x="44450" y="1016"/>
                  </a:cubicBezTo>
                  <a:cubicBezTo>
                    <a:pt x="48006" y="254"/>
                    <a:pt x="51562" y="0"/>
                    <a:pt x="55245" y="0"/>
                  </a:cubicBezTo>
                  <a:lnTo>
                    <a:pt x="2821305" y="0"/>
                  </a:lnTo>
                  <a:cubicBezTo>
                    <a:pt x="2824988" y="0"/>
                    <a:pt x="2828544" y="381"/>
                    <a:pt x="2832100" y="1016"/>
                  </a:cubicBezTo>
                  <a:cubicBezTo>
                    <a:pt x="2835656" y="1651"/>
                    <a:pt x="2839085" y="2794"/>
                    <a:pt x="2842514" y="4191"/>
                  </a:cubicBezTo>
                  <a:cubicBezTo>
                    <a:pt x="2845943" y="5588"/>
                    <a:pt x="2849118" y="7239"/>
                    <a:pt x="2852039" y="9271"/>
                  </a:cubicBezTo>
                  <a:cubicBezTo>
                    <a:pt x="2854960" y="11303"/>
                    <a:pt x="2857881" y="13589"/>
                    <a:pt x="2860421" y="16129"/>
                  </a:cubicBezTo>
                  <a:cubicBezTo>
                    <a:pt x="2862961" y="18669"/>
                    <a:pt x="2865247" y="21463"/>
                    <a:pt x="2867279" y="24511"/>
                  </a:cubicBezTo>
                  <a:cubicBezTo>
                    <a:pt x="2869311" y="27559"/>
                    <a:pt x="2870962" y="30734"/>
                    <a:pt x="2872359" y="34036"/>
                  </a:cubicBezTo>
                  <a:cubicBezTo>
                    <a:pt x="2873756" y="37338"/>
                    <a:pt x="2874772" y="40894"/>
                    <a:pt x="2875534" y="44450"/>
                  </a:cubicBezTo>
                  <a:cubicBezTo>
                    <a:pt x="2876296" y="48006"/>
                    <a:pt x="2876550" y="51562"/>
                    <a:pt x="2876550" y="55245"/>
                  </a:cubicBezTo>
                  <a:lnTo>
                    <a:pt x="2876550" y="1211580"/>
                  </a:lnTo>
                  <a:cubicBezTo>
                    <a:pt x="2876550" y="1215263"/>
                    <a:pt x="2876169" y="1218819"/>
                    <a:pt x="2875534" y="1222375"/>
                  </a:cubicBezTo>
                  <a:cubicBezTo>
                    <a:pt x="2874899" y="1225931"/>
                    <a:pt x="2873756" y="1229360"/>
                    <a:pt x="2872359" y="1232789"/>
                  </a:cubicBezTo>
                  <a:cubicBezTo>
                    <a:pt x="2870962" y="1236218"/>
                    <a:pt x="2869311" y="1239266"/>
                    <a:pt x="2867279" y="1242314"/>
                  </a:cubicBezTo>
                  <a:cubicBezTo>
                    <a:pt x="2865247" y="1245362"/>
                    <a:pt x="2862961" y="1248156"/>
                    <a:pt x="2860421" y="1250696"/>
                  </a:cubicBezTo>
                  <a:cubicBezTo>
                    <a:pt x="2857881" y="1253236"/>
                    <a:pt x="2855087" y="1255522"/>
                    <a:pt x="2852039" y="1257554"/>
                  </a:cubicBezTo>
                  <a:cubicBezTo>
                    <a:pt x="2848991" y="1259586"/>
                    <a:pt x="2845816" y="1261237"/>
                    <a:pt x="2842514" y="1262634"/>
                  </a:cubicBezTo>
                  <a:cubicBezTo>
                    <a:pt x="2839212" y="1264031"/>
                    <a:pt x="2835656" y="1265047"/>
                    <a:pt x="2832100" y="1265809"/>
                  </a:cubicBezTo>
                  <a:cubicBezTo>
                    <a:pt x="2828544" y="1266571"/>
                    <a:pt x="2824988" y="1266825"/>
                    <a:pt x="2821305" y="1266825"/>
                  </a:cubicBezTo>
                  <a:lnTo>
                    <a:pt x="55245" y="1266825"/>
                  </a:lnTo>
                  <a:cubicBezTo>
                    <a:pt x="51562" y="1266825"/>
                    <a:pt x="48006" y="1266444"/>
                    <a:pt x="44450" y="1265809"/>
                  </a:cubicBezTo>
                  <a:cubicBezTo>
                    <a:pt x="40894" y="1265174"/>
                    <a:pt x="37465" y="1264031"/>
                    <a:pt x="34036" y="1262634"/>
                  </a:cubicBezTo>
                  <a:cubicBezTo>
                    <a:pt x="30607" y="1261237"/>
                    <a:pt x="27559" y="1259586"/>
                    <a:pt x="24511" y="1257554"/>
                  </a:cubicBezTo>
                  <a:cubicBezTo>
                    <a:pt x="21463" y="1255522"/>
                    <a:pt x="18669" y="1253236"/>
                    <a:pt x="16129" y="1250696"/>
                  </a:cubicBezTo>
                  <a:cubicBezTo>
                    <a:pt x="13589" y="1248156"/>
                    <a:pt x="11303" y="1245362"/>
                    <a:pt x="9271" y="1242314"/>
                  </a:cubicBezTo>
                  <a:cubicBezTo>
                    <a:pt x="7239" y="1239266"/>
                    <a:pt x="5588" y="1236091"/>
                    <a:pt x="4191" y="1232789"/>
                  </a:cubicBezTo>
                  <a:cubicBezTo>
                    <a:pt x="2794" y="1229487"/>
                    <a:pt x="1778" y="1225931"/>
                    <a:pt x="1016" y="1222375"/>
                  </a:cubicBezTo>
                  <a:cubicBezTo>
                    <a:pt x="254" y="1218819"/>
                    <a:pt x="0" y="1215263"/>
                    <a:pt x="0" y="1211580"/>
                  </a:cubicBezTo>
                </a:path>
              </a:pathLst>
            </a:custGeom>
            <a:solidFill>
              <a:srgbClr val="E8E8E3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63373" y="63373"/>
              <a:ext cx="2886583" cy="1276731"/>
            </a:xfrm>
            <a:custGeom>
              <a:avLst/>
              <a:gdLst/>
              <a:ahLst/>
              <a:cxnLst/>
              <a:rect r="r" b="b" t="t" l="l"/>
              <a:pathLst>
                <a:path h="1276731" w="2886583">
                  <a:moveTo>
                    <a:pt x="127" y="1216406"/>
                  </a:moveTo>
                  <a:lnTo>
                    <a:pt x="127" y="60198"/>
                  </a:lnTo>
                  <a:lnTo>
                    <a:pt x="4953" y="60198"/>
                  </a:lnTo>
                  <a:lnTo>
                    <a:pt x="127" y="60198"/>
                  </a:lnTo>
                  <a:cubicBezTo>
                    <a:pt x="127" y="56261"/>
                    <a:pt x="508" y="52324"/>
                    <a:pt x="1270" y="48514"/>
                  </a:cubicBezTo>
                  <a:lnTo>
                    <a:pt x="5969" y="49403"/>
                  </a:lnTo>
                  <a:lnTo>
                    <a:pt x="1270" y="48514"/>
                  </a:lnTo>
                  <a:cubicBezTo>
                    <a:pt x="2032" y="44704"/>
                    <a:pt x="3175" y="40894"/>
                    <a:pt x="4699" y="37211"/>
                  </a:cubicBezTo>
                  <a:lnTo>
                    <a:pt x="9144" y="38989"/>
                  </a:lnTo>
                  <a:lnTo>
                    <a:pt x="4699" y="37211"/>
                  </a:lnTo>
                  <a:cubicBezTo>
                    <a:pt x="6223" y="33528"/>
                    <a:pt x="8001" y="30099"/>
                    <a:pt x="10287" y="26797"/>
                  </a:cubicBezTo>
                  <a:lnTo>
                    <a:pt x="10287" y="26797"/>
                  </a:lnTo>
                  <a:lnTo>
                    <a:pt x="10287" y="26797"/>
                  </a:lnTo>
                  <a:cubicBezTo>
                    <a:pt x="12446" y="23495"/>
                    <a:pt x="14986" y="20447"/>
                    <a:pt x="17780" y="17653"/>
                  </a:cubicBezTo>
                  <a:lnTo>
                    <a:pt x="17780" y="17653"/>
                  </a:lnTo>
                  <a:lnTo>
                    <a:pt x="17780" y="17653"/>
                  </a:lnTo>
                  <a:cubicBezTo>
                    <a:pt x="20574" y="14859"/>
                    <a:pt x="23622" y="12446"/>
                    <a:pt x="26924" y="10160"/>
                  </a:cubicBezTo>
                  <a:lnTo>
                    <a:pt x="26924" y="10160"/>
                  </a:lnTo>
                  <a:lnTo>
                    <a:pt x="26924" y="10160"/>
                  </a:lnTo>
                  <a:cubicBezTo>
                    <a:pt x="30226" y="8001"/>
                    <a:pt x="33655" y="6096"/>
                    <a:pt x="37338" y="4572"/>
                  </a:cubicBezTo>
                  <a:lnTo>
                    <a:pt x="37338" y="4572"/>
                  </a:lnTo>
                  <a:lnTo>
                    <a:pt x="37338" y="4572"/>
                  </a:lnTo>
                  <a:cubicBezTo>
                    <a:pt x="41021" y="3048"/>
                    <a:pt x="44704" y="1905"/>
                    <a:pt x="48641" y="1143"/>
                  </a:cubicBezTo>
                  <a:lnTo>
                    <a:pt x="49530" y="5842"/>
                  </a:lnTo>
                  <a:lnTo>
                    <a:pt x="48641" y="1143"/>
                  </a:lnTo>
                  <a:cubicBezTo>
                    <a:pt x="52451" y="381"/>
                    <a:pt x="56388" y="0"/>
                    <a:pt x="60325" y="0"/>
                  </a:cubicBezTo>
                  <a:lnTo>
                    <a:pt x="60325" y="4826"/>
                  </a:lnTo>
                  <a:lnTo>
                    <a:pt x="60325" y="127"/>
                  </a:lnTo>
                  <a:lnTo>
                    <a:pt x="2826385" y="127"/>
                  </a:lnTo>
                  <a:lnTo>
                    <a:pt x="2826385" y="4953"/>
                  </a:lnTo>
                  <a:lnTo>
                    <a:pt x="2826385" y="127"/>
                  </a:lnTo>
                  <a:cubicBezTo>
                    <a:pt x="2830322" y="127"/>
                    <a:pt x="2834259" y="508"/>
                    <a:pt x="2838069" y="1270"/>
                  </a:cubicBezTo>
                  <a:lnTo>
                    <a:pt x="2837180" y="5969"/>
                  </a:lnTo>
                  <a:lnTo>
                    <a:pt x="2838069" y="1270"/>
                  </a:lnTo>
                  <a:cubicBezTo>
                    <a:pt x="2842006" y="2032"/>
                    <a:pt x="2845689" y="3175"/>
                    <a:pt x="2849372" y="4699"/>
                  </a:cubicBezTo>
                  <a:lnTo>
                    <a:pt x="2847594" y="9144"/>
                  </a:lnTo>
                  <a:lnTo>
                    <a:pt x="2849372" y="4699"/>
                  </a:lnTo>
                  <a:cubicBezTo>
                    <a:pt x="2853055" y="6223"/>
                    <a:pt x="2856484" y="8001"/>
                    <a:pt x="2859786" y="10287"/>
                  </a:cubicBezTo>
                  <a:lnTo>
                    <a:pt x="2859786" y="10287"/>
                  </a:lnTo>
                  <a:lnTo>
                    <a:pt x="2859786" y="10287"/>
                  </a:lnTo>
                  <a:cubicBezTo>
                    <a:pt x="2863088" y="12446"/>
                    <a:pt x="2866136" y="14986"/>
                    <a:pt x="2868930" y="17780"/>
                  </a:cubicBezTo>
                  <a:lnTo>
                    <a:pt x="2865501" y="21209"/>
                  </a:lnTo>
                  <a:lnTo>
                    <a:pt x="2868930" y="17780"/>
                  </a:lnTo>
                  <a:cubicBezTo>
                    <a:pt x="2871724" y="20574"/>
                    <a:pt x="2874264" y="23622"/>
                    <a:pt x="2876423" y="26924"/>
                  </a:cubicBezTo>
                  <a:lnTo>
                    <a:pt x="2876423" y="26924"/>
                  </a:lnTo>
                  <a:lnTo>
                    <a:pt x="2876423" y="26924"/>
                  </a:lnTo>
                  <a:cubicBezTo>
                    <a:pt x="2878582" y="30226"/>
                    <a:pt x="2880487" y="33655"/>
                    <a:pt x="2882011" y="37338"/>
                  </a:cubicBezTo>
                  <a:lnTo>
                    <a:pt x="2882011" y="37338"/>
                  </a:lnTo>
                  <a:lnTo>
                    <a:pt x="2882011" y="37338"/>
                  </a:lnTo>
                  <a:cubicBezTo>
                    <a:pt x="2883535" y="41021"/>
                    <a:pt x="2884678" y="44704"/>
                    <a:pt x="2885440" y="48641"/>
                  </a:cubicBezTo>
                  <a:lnTo>
                    <a:pt x="2880741" y="49530"/>
                  </a:lnTo>
                  <a:lnTo>
                    <a:pt x="2885440" y="48641"/>
                  </a:lnTo>
                  <a:cubicBezTo>
                    <a:pt x="2886202" y="52451"/>
                    <a:pt x="2886583" y="56388"/>
                    <a:pt x="2886583" y="60325"/>
                  </a:cubicBezTo>
                  <a:lnTo>
                    <a:pt x="2881757" y="60325"/>
                  </a:lnTo>
                  <a:lnTo>
                    <a:pt x="2886583" y="60325"/>
                  </a:lnTo>
                  <a:lnTo>
                    <a:pt x="2886583" y="1216660"/>
                  </a:lnTo>
                  <a:lnTo>
                    <a:pt x="2881757" y="1216660"/>
                  </a:lnTo>
                  <a:lnTo>
                    <a:pt x="2886583" y="1216660"/>
                  </a:lnTo>
                  <a:cubicBezTo>
                    <a:pt x="2886583" y="1220597"/>
                    <a:pt x="2886202" y="1224534"/>
                    <a:pt x="2885440" y="1228344"/>
                  </a:cubicBezTo>
                  <a:lnTo>
                    <a:pt x="2880741" y="1227455"/>
                  </a:lnTo>
                  <a:lnTo>
                    <a:pt x="2885440" y="1228344"/>
                  </a:lnTo>
                  <a:cubicBezTo>
                    <a:pt x="2884678" y="1232281"/>
                    <a:pt x="2883535" y="1235964"/>
                    <a:pt x="2882011" y="1239647"/>
                  </a:cubicBezTo>
                  <a:lnTo>
                    <a:pt x="2882011" y="1239647"/>
                  </a:lnTo>
                  <a:lnTo>
                    <a:pt x="2882011" y="1239647"/>
                  </a:lnTo>
                  <a:cubicBezTo>
                    <a:pt x="2880487" y="1243330"/>
                    <a:pt x="2878709" y="1246759"/>
                    <a:pt x="2876423" y="1249934"/>
                  </a:cubicBezTo>
                  <a:lnTo>
                    <a:pt x="2876423" y="1249934"/>
                  </a:lnTo>
                  <a:lnTo>
                    <a:pt x="2876423" y="1249934"/>
                  </a:lnTo>
                  <a:cubicBezTo>
                    <a:pt x="2874264" y="1253236"/>
                    <a:pt x="2871724" y="1256284"/>
                    <a:pt x="2868930" y="1259078"/>
                  </a:cubicBezTo>
                  <a:lnTo>
                    <a:pt x="2865501" y="1255649"/>
                  </a:lnTo>
                  <a:lnTo>
                    <a:pt x="2868930" y="1259078"/>
                  </a:lnTo>
                  <a:cubicBezTo>
                    <a:pt x="2866136" y="1261872"/>
                    <a:pt x="2863088" y="1264412"/>
                    <a:pt x="2859786" y="1266571"/>
                  </a:cubicBezTo>
                  <a:lnTo>
                    <a:pt x="2859786" y="1266571"/>
                  </a:lnTo>
                  <a:lnTo>
                    <a:pt x="2859786" y="1266571"/>
                  </a:lnTo>
                  <a:cubicBezTo>
                    <a:pt x="2856484" y="1268730"/>
                    <a:pt x="2853055" y="1270635"/>
                    <a:pt x="2849372" y="1272159"/>
                  </a:cubicBezTo>
                  <a:lnTo>
                    <a:pt x="2849372" y="1272159"/>
                  </a:lnTo>
                  <a:lnTo>
                    <a:pt x="2849372" y="1272159"/>
                  </a:lnTo>
                  <a:cubicBezTo>
                    <a:pt x="2845689" y="1273683"/>
                    <a:pt x="2842006" y="1274826"/>
                    <a:pt x="2838069" y="1275588"/>
                  </a:cubicBezTo>
                  <a:lnTo>
                    <a:pt x="2837180" y="1270889"/>
                  </a:lnTo>
                  <a:lnTo>
                    <a:pt x="2838069" y="1275588"/>
                  </a:lnTo>
                  <a:cubicBezTo>
                    <a:pt x="2834259" y="1276350"/>
                    <a:pt x="2830322" y="1276731"/>
                    <a:pt x="2826385" y="1276731"/>
                  </a:cubicBezTo>
                  <a:lnTo>
                    <a:pt x="2826385" y="1271905"/>
                  </a:lnTo>
                  <a:lnTo>
                    <a:pt x="2826385" y="1276731"/>
                  </a:lnTo>
                  <a:lnTo>
                    <a:pt x="60198" y="1276731"/>
                  </a:lnTo>
                  <a:lnTo>
                    <a:pt x="60198" y="1271905"/>
                  </a:lnTo>
                  <a:lnTo>
                    <a:pt x="60198" y="1276731"/>
                  </a:lnTo>
                  <a:cubicBezTo>
                    <a:pt x="56261" y="1276731"/>
                    <a:pt x="52324" y="1276350"/>
                    <a:pt x="48514" y="1275588"/>
                  </a:cubicBezTo>
                  <a:lnTo>
                    <a:pt x="49403" y="1270889"/>
                  </a:lnTo>
                  <a:lnTo>
                    <a:pt x="48514" y="1275588"/>
                  </a:lnTo>
                  <a:cubicBezTo>
                    <a:pt x="44577" y="1274826"/>
                    <a:pt x="40894" y="1273683"/>
                    <a:pt x="37211" y="1272159"/>
                  </a:cubicBezTo>
                  <a:lnTo>
                    <a:pt x="37211" y="1272159"/>
                  </a:lnTo>
                  <a:lnTo>
                    <a:pt x="37211" y="1272159"/>
                  </a:lnTo>
                  <a:cubicBezTo>
                    <a:pt x="33528" y="1270635"/>
                    <a:pt x="30099" y="1268857"/>
                    <a:pt x="26797" y="1266571"/>
                  </a:cubicBezTo>
                  <a:lnTo>
                    <a:pt x="26797" y="1266571"/>
                  </a:lnTo>
                  <a:lnTo>
                    <a:pt x="26797" y="1266571"/>
                  </a:lnTo>
                  <a:cubicBezTo>
                    <a:pt x="23495" y="1264412"/>
                    <a:pt x="20447" y="1261872"/>
                    <a:pt x="17653" y="1259078"/>
                  </a:cubicBezTo>
                  <a:lnTo>
                    <a:pt x="17653" y="1259078"/>
                  </a:lnTo>
                  <a:lnTo>
                    <a:pt x="17653" y="1259078"/>
                  </a:lnTo>
                  <a:cubicBezTo>
                    <a:pt x="14859" y="1256284"/>
                    <a:pt x="12319" y="1253236"/>
                    <a:pt x="10160" y="1249934"/>
                  </a:cubicBezTo>
                  <a:lnTo>
                    <a:pt x="14097" y="1247267"/>
                  </a:lnTo>
                  <a:lnTo>
                    <a:pt x="10160" y="1249934"/>
                  </a:lnTo>
                  <a:cubicBezTo>
                    <a:pt x="8001" y="1246632"/>
                    <a:pt x="6096" y="1243203"/>
                    <a:pt x="4572" y="1239520"/>
                  </a:cubicBezTo>
                  <a:lnTo>
                    <a:pt x="9017" y="1237742"/>
                  </a:lnTo>
                  <a:lnTo>
                    <a:pt x="4572" y="1239520"/>
                  </a:lnTo>
                  <a:cubicBezTo>
                    <a:pt x="3048" y="1235837"/>
                    <a:pt x="1905" y="1232154"/>
                    <a:pt x="1143" y="1228217"/>
                  </a:cubicBezTo>
                  <a:lnTo>
                    <a:pt x="1143" y="1228217"/>
                  </a:lnTo>
                  <a:lnTo>
                    <a:pt x="1143" y="1228217"/>
                  </a:lnTo>
                  <a:cubicBezTo>
                    <a:pt x="381" y="1224280"/>
                    <a:pt x="0" y="1220470"/>
                    <a:pt x="0" y="1216533"/>
                  </a:cubicBezTo>
                  <a:lnTo>
                    <a:pt x="4826" y="1216533"/>
                  </a:lnTo>
                  <a:lnTo>
                    <a:pt x="127" y="1216533"/>
                  </a:lnTo>
                  <a:moveTo>
                    <a:pt x="9652" y="1216533"/>
                  </a:moveTo>
                  <a:cubicBezTo>
                    <a:pt x="9652" y="1219835"/>
                    <a:pt x="10033" y="1223137"/>
                    <a:pt x="10668" y="1226439"/>
                  </a:cubicBezTo>
                  <a:lnTo>
                    <a:pt x="5969" y="1227328"/>
                  </a:lnTo>
                  <a:lnTo>
                    <a:pt x="10668" y="1226439"/>
                  </a:lnTo>
                  <a:cubicBezTo>
                    <a:pt x="11303" y="1229741"/>
                    <a:pt x="12319" y="1232789"/>
                    <a:pt x="13589" y="1235964"/>
                  </a:cubicBezTo>
                  <a:lnTo>
                    <a:pt x="13589" y="1235964"/>
                  </a:lnTo>
                  <a:lnTo>
                    <a:pt x="13589" y="1235964"/>
                  </a:lnTo>
                  <a:cubicBezTo>
                    <a:pt x="14859" y="1239012"/>
                    <a:pt x="16383" y="1241933"/>
                    <a:pt x="18288" y="1244727"/>
                  </a:cubicBezTo>
                  <a:lnTo>
                    <a:pt x="18288" y="1244727"/>
                  </a:lnTo>
                  <a:lnTo>
                    <a:pt x="18288" y="1244727"/>
                  </a:lnTo>
                  <a:cubicBezTo>
                    <a:pt x="20066" y="1247521"/>
                    <a:pt x="22225" y="1250061"/>
                    <a:pt x="24511" y="1252347"/>
                  </a:cubicBezTo>
                  <a:lnTo>
                    <a:pt x="21082" y="1255776"/>
                  </a:lnTo>
                  <a:lnTo>
                    <a:pt x="24511" y="1252347"/>
                  </a:lnTo>
                  <a:cubicBezTo>
                    <a:pt x="26797" y="1254633"/>
                    <a:pt x="29464" y="1256792"/>
                    <a:pt x="32131" y="1258570"/>
                  </a:cubicBezTo>
                  <a:lnTo>
                    <a:pt x="29464" y="1262507"/>
                  </a:lnTo>
                  <a:lnTo>
                    <a:pt x="32131" y="1258570"/>
                  </a:lnTo>
                  <a:cubicBezTo>
                    <a:pt x="34925" y="1260348"/>
                    <a:pt x="37846" y="1261999"/>
                    <a:pt x="40894" y="1263269"/>
                  </a:cubicBezTo>
                  <a:lnTo>
                    <a:pt x="39116" y="1267714"/>
                  </a:lnTo>
                  <a:lnTo>
                    <a:pt x="40894" y="1263269"/>
                  </a:lnTo>
                  <a:cubicBezTo>
                    <a:pt x="43942" y="1264539"/>
                    <a:pt x="47117" y="1265555"/>
                    <a:pt x="50419" y="1266190"/>
                  </a:cubicBezTo>
                  <a:lnTo>
                    <a:pt x="50419" y="1266190"/>
                  </a:lnTo>
                  <a:lnTo>
                    <a:pt x="50419" y="1266190"/>
                  </a:lnTo>
                  <a:cubicBezTo>
                    <a:pt x="53721" y="1266825"/>
                    <a:pt x="56896" y="1267206"/>
                    <a:pt x="60325" y="1267206"/>
                  </a:cubicBezTo>
                  <a:lnTo>
                    <a:pt x="2826385" y="1267206"/>
                  </a:lnTo>
                  <a:cubicBezTo>
                    <a:pt x="2829687" y="1267206"/>
                    <a:pt x="2832989" y="1266825"/>
                    <a:pt x="2836164" y="1266190"/>
                  </a:cubicBezTo>
                  <a:lnTo>
                    <a:pt x="2836164" y="1266190"/>
                  </a:lnTo>
                  <a:lnTo>
                    <a:pt x="2836164" y="1266190"/>
                  </a:lnTo>
                  <a:cubicBezTo>
                    <a:pt x="2839466" y="1265555"/>
                    <a:pt x="2842514" y="1264539"/>
                    <a:pt x="2845689" y="1263269"/>
                  </a:cubicBezTo>
                  <a:lnTo>
                    <a:pt x="2847467" y="1267714"/>
                  </a:lnTo>
                  <a:lnTo>
                    <a:pt x="2845689" y="1263269"/>
                  </a:lnTo>
                  <a:cubicBezTo>
                    <a:pt x="2848737" y="1261999"/>
                    <a:pt x="2851658" y="1260475"/>
                    <a:pt x="2854452" y="1258570"/>
                  </a:cubicBezTo>
                  <a:lnTo>
                    <a:pt x="2857119" y="1262507"/>
                  </a:lnTo>
                  <a:lnTo>
                    <a:pt x="2854452" y="1258570"/>
                  </a:lnTo>
                  <a:cubicBezTo>
                    <a:pt x="2857246" y="1256665"/>
                    <a:pt x="2859786" y="1254633"/>
                    <a:pt x="2862072" y="1252347"/>
                  </a:cubicBezTo>
                  <a:cubicBezTo>
                    <a:pt x="2864358" y="1250061"/>
                    <a:pt x="2866517" y="1247394"/>
                    <a:pt x="2868295" y="1244727"/>
                  </a:cubicBezTo>
                  <a:lnTo>
                    <a:pt x="2872232" y="1247394"/>
                  </a:lnTo>
                  <a:lnTo>
                    <a:pt x="2868295" y="1244727"/>
                  </a:lnTo>
                  <a:cubicBezTo>
                    <a:pt x="2870073" y="1241933"/>
                    <a:pt x="2871724" y="1239012"/>
                    <a:pt x="2872994" y="1235964"/>
                  </a:cubicBezTo>
                  <a:lnTo>
                    <a:pt x="2877439" y="1237742"/>
                  </a:lnTo>
                  <a:lnTo>
                    <a:pt x="2872994" y="1235964"/>
                  </a:lnTo>
                  <a:cubicBezTo>
                    <a:pt x="2874264" y="1232916"/>
                    <a:pt x="2875280" y="1229741"/>
                    <a:pt x="2875915" y="1226439"/>
                  </a:cubicBezTo>
                  <a:lnTo>
                    <a:pt x="2875915" y="1226439"/>
                  </a:lnTo>
                  <a:lnTo>
                    <a:pt x="2875915" y="1226439"/>
                  </a:lnTo>
                  <a:cubicBezTo>
                    <a:pt x="2876550" y="1223137"/>
                    <a:pt x="2876931" y="1219962"/>
                    <a:pt x="2876931" y="1216533"/>
                  </a:cubicBezTo>
                  <a:lnTo>
                    <a:pt x="2876931" y="60198"/>
                  </a:lnTo>
                  <a:cubicBezTo>
                    <a:pt x="2876931" y="56896"/>
                    <a:pt x="2876550" y="53594"/>
                    <a:pt x="2875915" y="50292"/>
                  </a:cubicBezTo>
                  <a:lnTo>
                    <a:pt x="2875915" y="50292"/>
                  </a:lnTo>
                  <a:lnTo>
                    <a:pt x="2875915" y="50292"/>
                  </a:lnTo>
                  <a:cubicBezTo>
                    <a:pt x="2875280" y="47117"/>
                    <a:pt x="2874264" y="43942"/>
                    <a:pt x="2872994" y="40767"/>
                  </a:cubicBezTo>
                  <a:lnTo>
                    <a:pt x="2877439" y="38989"/>
                  </a:lnTo>
                  <a:lnTo>
                    <a:pt x="2872994" y="40767"/>
                  </a:lnTo>
                  <a:cubicBezTo>
                    <a:pt x="2871724" y="37719"/>
                    <a:pt x="2870200" y="34798"/>
                    <a:pt x="2868295" y="32004"/>
                  </a:cubicBezTo>
                  <a:lnTo>
                    <a:pt x="2872232" y="29337"/>
                  </a:lnTo>
                  <a:lnTo>
                    <a:pt x="2868295" y="32004"/>
                  </a:lnTo>
                  <a:cubicBezTo>
                    <a:pt x="2866390" y="29210"/>
                    <a:pt x="2864358" y="26670"/>
                    <a:pt x="2862072" y="24384"/>
                  </a:cubicBezTo>
                  <a:cubicBezTo>
                    <a:pt x="2859786" y="22098"/>
                    <a:pt x="2857119" y="19939"/>
                    <a:pt x="2854452" y="18161"/>
                  </a:cubicBezTo>
                  <a:lnTo>
                    <a:pt x="2857119" y="14224"/>
                  </a:lnTo>
                  <a:lnTo>
                    <a:pt x="2854452" y="18161"/>
                  </a:lnTo>
                  <a:cubicBezTo>
                    <a:pt x="2851658" y="16256"/>
                    <a:pt x="2848737" y="14732"/>
                    <a:pt x="2845689" y="13462"/>
                  </a:cubicBezTo>
                  <a:lnTo>
                    <a:pt x="2845689" y="13462"/>
                  </a:lnTo>
                  <a:lnTo>
                    <a:pt x="2845689" y="13462"/>
                  </a:lnTo>
                  <a:cubicBezTo>
                    <a:pt x="2842641" y="12192"/>
                    <a:pt x="2839466" y="11176"/>
                    <a:pt x="2836291" y="10541"/>
                  </a:cubicBezTo>
                  <a:lnTo>
                    <a:pt x="2836291" y="10541"/>
                  </a:lnTo>
                  <a:lnTo>
                    <a:pt x="2836291" y="10541"/>
                  </a:lnTo>
                  <a:cubicBezTo>
                    <a:pt x="2832989" y="9906"/>
                    <a:pt x="2829814" y="9525"/>
                    <a:pt x="2826512" y="9525"/>
                  </a:cubicBezTo>
                  <a:lnTo>
                    <a:pt x="60198" y="9525"/>
                  </a:lnTo>
                  <a:cubicBezTo>
                    <a:pt x="56896" y="9525"/>
                    <a:pt x="53594" y="9906"/>
                    <a:pt x="50292" y="10541"/>
                  </a:cubicBezTo>
                  <a:lnTo>
                    <a:pt x="50292" y="10541"/>
                  </a:lnTo>
                  <a:lnTo>
                    <a:pt x="50292" y="10541"/>
                  </a:lnTo>
                  <a:cubicBezTo>
                    <a:pt x="47117" y="11176"/>
                    <a:pt x="43942" y="12192"/>
                    <a:pt x="40767" y="13462"/>
                  </a:cubicBezTo>
                  <a:lnTo>
                    <a:pt x="38989" y="9017"/>
                  </a:lnTo>
                  <a:lnTo>
                    <a:pt x="40767" y="13462"/>
                  </a:lnTo>
                  <a:cubicBezTo>
                    <a:pt x="37719" y="14732"/>
                    <a:pt x="34798" y="16256"/>
                    <a:pt x="32004" y="18161"/>
                  </a:cubicBezTo>
                  <a:lnTo>
                    <a:pt x="29337" y="14224"/>
                  </a:lnTo>
                  <a:lnTo>
                    <a:pt x="32004" y="18161"/>
                  </a:lnTo>
                  <a:cubicBezTo>
                    <a:pt x="29210" y="20066"/>
                    <a:pt x="26670" y="22098"/>
                    <a:pt x="24384" y="24384"/>
                  </a:cubicBezTo>
                  <a:lnTo>
                    <a:pt x="20955" y="20955"/>
                  </a:lnTo>
                  <a:lnTo>
                    <a:pt x="24384" y="24384"/>
                  </a:lnTo>
                  <a:cubicBezTo>
                    <a:pt x="22098" y="26670"/>
                    <a:pt x="19939" y="29337"/>
                    <a:pt x="18161" y="32004"/>
                  </a:cubicBezTo>
                  <a:lnTo>
                    <a:pt x="14224" y="29337"/>
                  </a:lnTo>
                  <a:lnTo>
                    <a:pt x="18161" y="32004"/>
                  </a:lnTo>
                  <a:cubicBezTo>
                    <a:pt x="16256" y="34798"/>
                    <a:pt x="14732" y="37719"/>
                    <a:pt x="13462" y="40767"/>
                  </a:cubicBezTo>
                  <a:lnTo>
                    <a:pt x="13462" y="40767"/>
                  </a:lnTo>
                  <a:lnTo>
                    <a:pt x="13462" y="40767"/>
                  </a:lnTo>
                  <a:cubicBezTo>
                    <a:pt x="12192" y="43815"/>
                    <a:pt x="11176" y="46990"/>
                    <a:pt x="10541" y="50292"/>
                  </a:cubicBezTo>
                  <a:lnTo>
                    <a:pt x="10541" y="50292"/>
                  </a:lnTo>
                  <a:lnTo>
                    <a:pt x="10541" y="50292"/>
                  </a:lnTo>
                  <a:cubicBezTo>
                    <a:pt x="9906" y="53594"/>
                    <a:pt x="9525" y="56769"/>
                    <a:pt x="9525" y="60198"/>
                  </a:cubicBezTo>
                  <a:lnTo>
                    <a:pt x="9525" y="1216533"/>
                  </a:lnTo>
                  <a:close/>
                </a:path>
              </a:pathLst>
            </a:custGeom>
            <a:solidFill>
              <a:srgbClr val="CECEC9"/>
            </a:solid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536572" y="4879972"/>
            <a:ext cx="6070597" cy="1136647"/>
            <a:chOff x="0" y="0"/>
            <a:chExt cx="6070600" cy="113665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68326" y="68199"/>
              <a:ext cx="5933948" cy="1000252"/>
            </a:xfrm>
            <a:custGeom>
              <a:avLst/>
              <a:gdLst/>
              <a:ahLst/>
              <a:cxnLst/>
              <a:rect r="r" b="b" t="t" l="l"/>
              <a:pathLst>
                <a:path h="1000252" w="5933948">
                  <a:moveTo>
                    <a:pt x="0" y="945007"/>
                  </a:moveTo>
                  <a:lnTo>
                    <a:pt x="0" y="55245"/>
                  </a:lnTo>
                  <a:cubicBezTo>
                    <a:pt x="0" y="51562"/>
                    <a:pt x="381" y="48006"/>
                    <a:pt x="1016" y="44450"/>
                  </a:cubicBezTo>
                  <a:cubicBezTo>
                    <a:pt x="1651" y="40894"/>
                    <a:pt x="2794" y="37465"/>
                    <a:pt x="4191" y="34036"/>
                  </a:cubicBezTo>
                  <a:cubicBezTo>
                    <a:pt x="5588" y="30607"/>
                    <a:pt x="7239" y="27559"/>
                    <a:pt x="9271" y="24511"/>
                  </a:cubicBezTo>
                  <a:cubicBezTo>
                    <a:pt x="11303" y="21463"/>
                    <a:pt x="13589" y="18669"/>
                    <a:pt x="16129" y="16129"/>
                  </a:cubicBezTo>
                  <a:cubicBezTo>
                    <a:pt x="18669" y="13589"/>
                    <a:pt x="21463" y="11303"/>
                    <a:pt x="24511" y="9271"/>
                  </a:cubicBezTo>
                  <a:cubicBezTo>
                    <a:pt x="27559" y="7239"/>
                    <a:pt x="30734" y="5588"/>
                    <a:pt x="34036" y="4191"/>
                  </a:cubicBezTo>
                  <a:cubicBezTo>
                    <a:pt x="37338" y="2794"/>
                    <a:pt x="40894" y="1778"/>
                    <a:pt x="44450" y="1016"/>
                  </a:cubicBezTo>
                  <a:cubicBezTo>
                    <a:pt x="48006" y="254"/>
                    <a:pt x="51562" y="0"/>
                    <a:pt x="55245" y="0"/>
                  </a:cubicBezTo>
                  <a:lnTo>
                    <a:pt x="5878703" y="0"/>
                  </a:lnTo>
                  <a:cubicBezTo>
                    <a:pt x="5882386" y="0"/>
                    <a:pt x="5885942" y="381"/>
                    <a:pt x="5889498" y="1016"/>
                  </a:cubicBezTo>
                  <a:cubicBezTo>
                    <a:pt x="5893054" y="1651"/>
                    <a:pt x="5896483" y="2794"/>
                    <a:pt x="5899912" y="4191"/>
                  </a:cubicBezTo>
                  <a:cubicBezTo>
                    <a:pt x="5903341" y="5588"/>
                    <a:pt x="5906516" y="7239"/>
                    <a:pt x="5909437" y="9271"/>
                  </a:cubicBezTo>
                  <a:cubicBezTo>
                    <a:pt x="5912358" y="11303"/>
                    <a:pt x="5915279" y="13589"/>
                    <a:pt x="5917819" y="16129"/>
                  </a:cubicBezTo>
                  <a:cubicBezTo>
                    <a:pt x="5920359" y="18669"/>
                    <a:pt x="5922645" y="21463"/>
                    <a:pt x="5924677" y="24511"/>
                  </a:cubicBezTo>
                  <a:cubicBezTo>
                    <a:pt x="5926709" y="27559"/>
                    <a:pt x="5928360" y="30734"/>
                    <a:pt x="5929757" y="34036"/>
                  </a:cubicBezTo>
                  <a:cubicBezTo>
                    <a:pt x="5931154" y="37338"/>
                    <a:pt x="5932170" y="40894"/>
                    <a:pt x="5932932" y="44450"/>
                  </a:cubicBezTo>
                  <a:cubicBezTo>
                    <a:pt x="5933694" y="48006"/>
                    <a:pt x="5933948" y="51562"/>
                    <a:pt x="5933948" y="55245"/>
                  </a:cubicBezTo>
                  <a:lnTo>
                    <a:pt x="5933948" y="945007"/>
                  </a:lnTo>
                  <a:cubicBezTo>
                    <a:pt x="5933948" y="948690"/>
                    <a:pt x="5933567" y="952246"/>
                    <a:pt x="5932932" y="955802"/>
                  </a:cubicBezTo>
                  <a:cubicBezTo>
                    <a:pt x="5932297" y="959358"/>
                    <a:pt x="5931154" y="962787"/>
                    <a:pt x="5929757" y="966216"/>
                  </a:cubicBezTo>
                  <a:cubicBezTo>
                    <a:pt x="5928360" y="969645"/>
                    <a:pt x="5926709" y="972693"/>
                    <a:pt x="5924677" y="975741"/>
                  </a:cubicBezTo>
                  <a:cubicBezTo>
                    <a:pt x="5922645" y="978789"/>
                    <a:pt x="5920359" y="981583"/>
                    <a:pt x="5917819" y="984123"/>
                  </a:cubicBezTo>
                  <a:cubicBezTo>
                    <a:pt x="5915279" y="986663"/>
                    <a:pt x="5912485" y="988949"/>
                    <a:pt x="5909437" y="990981"/>
                  </a:cubicBezTo>
                  <a:cubicBezTo>
                    <a:pt x="5906389" y="993013"/>
                    <a:pt x="5903214" y="994664"/>
                    <a:pt x="5899912" y="996061"/>
                  </a:cubicBezTo>
                  <a:cubicBezTo>
                    <a:pt x="5896610" y="997458"/>
                    <a:pt x="5893054" y="998474"/>
                    <a:pt x="5889498" y="999236"/>
                  </a:cubicBezTo>
                  <a:cubicBezTo>
                    <a:pt x="5885942" y="999998"/>
                    <a:pt x="5882386" y="1000252"/>
                    <a:pt x="5878703" y="1000252"/>
                  </a:cubicBezTo>
                  <a:lnTo>
                    <a:pt x="55245" y="1000252"/>
                  </a:lnTo>
                  <a:cubicBezTo>
                    <a:pt x="51562" y="1000252"/>
                    <a:pt x="48006" y="999871"/>
                    <a:pt x="44450" y="999236"/>
                  </a:cubicBezTo>
                  <a:cubicBezTo>
                    <a:pt x="40894" y="998601"/>
                    <a:pt x="37465" y="997458"/>
                    <a:pt x="34036" y="996061"/>
                  </a:cubicBezTo>
                  <a:cubicBezTo>
                    <a:pt x="30607" y="994664"/>
                    <a:pt x="27559" y="993013"/>
                    <a:pt x="24511" y="990981"/>
                  </a:cubicBezTo>
                  <a:cubicBezTo>
                    <a:pt x="21463" y="988949"/>
                    <a:pt x="18669" y="986663"/>
                    <a:pt x="16129" y="984123"/>
                  </a:cubicBezTo>
                  <a:cubicBezTo>
                    <a:pt x="13589" y="981583"/>
                    <a:pt x="11303" y="978789"/>
                    <a:pt x="9271" y="975741"/>
                  </a:cubicBezTo>
                  <a:cubicBezTo>
                    <a:pt x="7239" y="972693"/>
                    <a:pt x="5588" y="969518"/>
                    <a:pt x="4191" y="966216"/>
                  </a:cubicBezTo>
                  <a:cubicBezTo>
                    <a:pt x="2794" y="962914"/>
                    <a:pt x="1778" y="959358"/>
                    <a:pt x="1016" y="955802"/>
                  </a:cubicBezTo>
                  <a:cubicBezTo>
                    <a:pt x="254" y="952246"/>
                    <a:pt x="0" y="948690"/>
                    <a:pt x="0" y="945007"/>
                  </a:cubicBezTo>
                </a:path>
              </a:pathLst>
            </a:custGeom>
            <a:solidFill>
              <a:srgbClr val="E8E8E3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63373" y="63500"/>
              <a:ext cx="5943854" cy="1009904"/>
            </a:xfrm>
            <a:custGeom>
              <a:avLst/>
              <a:gdLst/>
              <a:ahLst/>
              <a:cxnLst/>
              <a:rect r="r" b="b" t="t" l="l"/>
              <a:pathLst>
                <a:path h="1009904" w="5943854">
                  <a:moveTo>
                    <a:pt x="127" y="949706"/>
                  </a:moveTo>
                  <a:lnTo>
                    <a:pt x="127" y="59944"/>
                  </a:lnTo>
                  <a:lnTo>
                    <a:pt x="4953" y="59944"/>
                  </a:lnTo>
                  <a:lnTo>
                    <a:pt x="127" y="59944"/>
                  </a:lnTo>
                  <a:cubicBezTo>
                    <a:pt x="127" y="56007"/>
                    <a:pt x="508" y="52070"/>
                    <a:pt x="1270" y="48260"/>
                  </a:cubicBezTo>
                  <a:lnTo>
                    <a:pt x="1270" y="48260"/>
                  </a:lnTo>
                  <a:lnTo>
                    <a:pt x="1270" y="48260"/>
                  </a:lnTo>
                  <a:cubicBezTo>
                    <a:pt x="2032" y="44450"/>
                    <a:pt x="3175" y="40640"/>
                    <a:pt x="4699" y="36957"/>
                  </a:cubicBezTo>
                  <a:lnTo>
                    <a:pt x="9144" y="38735"/>
                  </a:lnTo>
                  <a:lnTo>
                    <a:pt x="4699" y="36957"/>
                  </a:lnTo>
                  <a:cubicBezTo>
                    <a:pt x="6223" y="33274"/>
                    <a:pt x="8001" y="29845"/>
                    <a:pt x="10287" y="26543"/>
                  </a:cubicBezTo>
                  <a:lnTo>
                    <a:pt x="10287" y="26543"/>
                  </a:lnTo>
                  <a:lnTo>
                    <a:pt x="10287" y="26543"/>
                  </a:lnTo>
                  <a:cubicBezTo>
                    <a:pt x="12446" y="23241"/>
                    <a:pt x="14986" y="20193"/>
                    <a:pt x="17780" y="17399"/>
                  </a:cubicBezTo>
                  <a:lnTo>
                    <a:pt x="17780" y="17399"/>
                  </a:lnTo>
                  <a:lnTo>
                    <a:pt x="17780" y="17399"/>
                  </a:lnTo>
                  <a:cubicBezTo>
                    <a:pt x="20574" y="14605"/>
                    <a:pt x="23622" y="12192"/>
                    <a:pt x="26924" y="9906"/>
                  </a:cubicBezTo>
                  <a:lnTo>
                    <a:pt x="29591" y="13843"/>
                  </a:lnTo>
                  <a:lnTo>
                    <a:pt x="26797" y="10160"/>
                  </a:lnTo>
                  <a:cubicBezTo>
                    <a:pt x="30099" y="8001"/>
                    <a:pt x="33528" y="6096"/>
                    <a:pt x="37211" y="4572"/>
                  </a:cubicBezTo>
                  <a:lnTo>
                    <a:pt x="37211" y="4572"/>
                  </a:lnTo>
                  <a:lnTo>
                    <a:pt x="37211" y="4572"/>
                  </a:lnTo>
                  <a:cubicBezTo>
                    <a:pt x="40894" y="3048"/>
                    <a:pt x="44577" y="1905"/>
                    <a:pt x="48514" y="1143"/>
                  </a:cubicBezTo>
                  <a:lnTo>
                    <a:pt x="49403" y="5842"/>
                  </a:lnTo>
                  <a:lnTo>
                    <a:pt x="48514" y="1143"/>
                  </a:lnTo>
                  <a:cubicBezTo>
                    <a:pt x="52324" y="381"/>
                    <a:pt x="56261" y="0"/>
                    <a:pt x="60198" y="0"/>
                  </a:cubicBezTo>
                  <a:lnTo>
                    <a:pt x="60198" y="4826"/>
                  </a:lnTo>
                  <a:lnTo>
                    <a:pt x="60198" y="0"/>
                  </a:lnTo>
                  <a:lnTo>
                    <a:pt x="5883656" y="0"/>
                  </a:lnTo>
                  <a:lnTo>
                    <a:pt x="5883656" y="4826"/>
                  </a:lnTo>
                  <a:lnTo>
                    <a:pt x="5883656" y="0"/>
                  </a:lnTo>
                  <a:cubicBezTo>
                    <a:pt x="5887593" y="0"/>
                    <a:pt x="5891530" y="381"/>
                    <a:pt x="5895340" y="1143"/>
                  </a:cubicBezTo>
                  <a:lnTo>
                    <a:pt x="5894451" y="5842"/>
                  </a:lnTo>
                  <a:lnTo>
                    <a:pt x="5895340" y="1143"/>
                  </a:lnTo>
                  <a:cubicBezTo>
                    <a:pt x="5899277" y="1905"/>
                    <a:pt x="5902960" y="3048"/>
                    <a:pt x="5906643" y="4572"/>
                  </a:cubicBezTo>
                  <a:lnTo>
                    <a:pt x="5904865" y="9017"/>
                  </a:lnTo>
                  <a:lnTo>
                    <a:pt x="5906643" y="4572"/>
                  </a:lnTo>
                  <a:cubicBezTo>
                    <a:pt x="5910326" y="6096"/>
                    <a:pt x="5913755" y="7874"/>
                    <a:pt x="5917057" y="10160"/>
                  </a:cubicBezTo>
                  <a:lnTo>
                    <a:pt x="5917057" y="10160"/>
                  </a:lnTo>
                  <a:lnTo>
                    <a:pt x="5917057" y="10160"/>
                  </a:lnTo>
                  <a:cubicBezTo>
                    <a:pt x="5920359" y="12319"/>
                    <a:pt x="5923407" y="14859"/>
                    <a:pt x="5926201" y="17653"/>
                  </a:cubicBezTo>
                  <a:lnTo>
                    <a:pt x="5922772" y="21082"/>
                  </a:lnTo>
                  <a:lnTo>
                    <a:pt x="5926201" y="17653"/>
                  </a:lnTo>
                  <a:cubicBezTo>
                    <a:pt x="5928995" y="20447"/>
                    <a:pt x="5931535" y="23495"/>
                    <a:pt x="5933694" y="26797"/>
                  </a:cubicBezTo>
                  <a:lnTo>
                    <a:pt x="5933694" y="26797"/>
                  </a:lnTo>
                  <a:lnTo>
                    <a:pt x="5933694" y="26797"/>
                  </a:lnTo>
                  <a:cubicBezTo>
                    <a:pt x="5935853" y="30099"/>
                    <a:pt x="5937758" y="33528"/>
                    <a:pt x="5939282" y="37211"/>
                  </a:cubicBezTo>
                  <a:lnTo>
                    <a:pt x="5939282" y="37211"/>
                  </a:lnTo>
                  <a:lnTo>
                    <a:pt x="5939282" y="37211"/>
                  </a:lnTo>
                  <a:cubicBezTo>
                    <a:pt x="5940806" y="40894"/>
                    <a:pt x="5941949" y="44577"/>
                    <a:pt x="5942711" y="48514"/>
                  </a:cubicBezTo>
                  <a:lnTo>
                    <a:pt x="5938012" y="49403"/>
                  </a:lnTo>
                  <a:lnTo>
                    <a:pt x="5942711" y="48514"/>
                  </a:lnTo>
                  <a:cubicBezTo>
                    <a:pt x="5943473" y="52324"/>
                    <a:pt x="5943854" y="56261"/>
                    <a:pt x="5943854" y="60198"/>
                  </a:cubicBezTo>
                  <a:lnTo>
                    <a:pt x="5939028" y="60198"/>
                  </a:lnTo>
                  <a:lnTo>
                    <a:pt x="5943854" y="60198"/>
                  </a:lnTo>
                  <a:lnTo>
                    <a:pt x="5943854" y="949706"/>
                  </a:lnTo>
                  <a:lnTo>
                    <a:pt x="5939028" y="949706"/>
                  </a:lnTo>
                  <a:lnTo>
                    <a:pt x="5943854" y="949706"/>
                  </a:lnTo>
                  <a:cubicBezTo>
                    <a:pt x="5943854" y="953643"/>
                    <a:pt x="5943473" y="957580"/>
                    <a:pt x="5942711" y="961390"/>
                  </a:cubicBezTo>
                  <a:lnTo>
                    <a:pt x="5938012" y="960501"/>
                  </a:lnTo>
                  <a:lnTo>
                    <a:pt x="5942711" y="961390"/>
                  </a:lnTo>
                  <a:cubicBezTo>
                    <a:pt x="5941949" y="965327"/>
                    <a:pt x="5940806" y="969010"/>
                    <a:pt x="5939282" y="972693"/>
                  </a:cubicBezTo>
                  <a:lnTo>
                    <a:pt x="5939282" y="972693"/>
                  </a:lnTo>
                  <a:lnTo>
                    <a:pt x="5939282" y="972693"/>
                  </a:lnTo>
                  <a:cubicBezTo>
                    <a:pt x="5937758" y="976376"/>
                    <a:pt x="5935980" y="979805"/>
                    <a:pt x="5933694" y="983107"/>
                  </a:cubicBezTo>
                  <a:lnTo>
                    <a:pt x="5933694" y="983107"/>
                  </a:lnTo>
                  <a:lnTo>
                    <a:pt x="5933694" y="983107"/>
                  </a:lnTo>
                  <a:cubicBezTo>
                    <a:pt x="5931535" y="986409"/>
                    <a:pt x="5928995" y="989457"/>
                    <a:pt x="5926201" y="992251"/>
                  </a:cubicBezTo>
                  <a:lnTo>
                    <a:pt x="5926201" y="992251"/>
                  </a:lnTo>
                  <a:lnTo>
                    <a:pt x="5926201" y="992251"/>
                  </a:lnTo>
                  <a:cubicBezTo>
                    <a:pt x="5923407" y="995045"/>
                    <a:pt x="5920359" y="997458"/>
                    <a:pt x="5917057" y="999744"/>
                  </a:cubicBezTo>
                  <a:lnTo>
                    <a:pt x="5917057" y="999744"/>
                  </a:lnTo>
                  <a:lnTo>
                    <a:pt x="5917057" y="999744"/>
                  </a:lnTo>
                  <a:cubicBezTo>
                    <a:pt x="5913755" y="1001903"/>
                    <a:pt x="5910326" y="1003808"/>
                    <a:pt x="5906643" y="1005332"/>
                  </a:cubicBezTo>
                  <a:lnTo>
                    <a:pt x="5904865" y="1000887"/>
                  </a:lnTo>
                  <a:lnTo>
                    <a:pt x="5906643" y="1005332"/>
                  </a:lnTo>
                  <a:cubicBezTo>
                    <a:pt x="5902960" y="1006856"/>
                    <a:pt x="5899277" y="1007999"/>
                    <a:pt x="5895340" y="1008761"/>
                  </a:cubicBezTo>
                  <a:lnTo>
                    <a:pt x="5895340" y="1008761"/>
                  </a:lnTo>
                  <a:lnTo>
                    <a:pt x="5895340" y="1008761"/>
                  </a:lnTo>
                  <a:cubicBezTo>
                    <a:pt x="5891530" y="1009523"/>
                    <a:pt x="5887593" y="1009904"/>
                    <a:pt x="5883656" y="1009904"/>
                  </a:cubicBezTo>
                  <a:lnTo>
                    <a:pt x="5883656" y="1005078"/>
                  </a:lnTo>
                  <a:lnTo>
                    <a:pt x="5883656" y="1009904"/>
                  </a:lnTo>
                  <a:lnTo>
                    <a:pt x="60198" y="1009904"/>
                  </a:lnTo>
                  <a:lnTo>
                    <a:pt x="60198" y="1005078"/>
                  </a:lnTo>
                  <a:lnTo>
                    <a:pt x="60198" y="1009904"/>
                  </a:lnTo>
                  <a:cubicBezTo>
                    <a:pt x="56261" y="1009904"/>
                    <a:pt x="52324" y="1009523"/>
                    <a:pt x="48514" y="1008761"/>
                  </a:cubicBezTo>
                  <a:lnTo>
                    <a:pt x="48514" y="1008761"/>
                  </a:lnTo>
                  <a:lnTo>
                    <a:pt x="48514" y="1008761"/>
                  </a:lnTo>
                  <a:cubicBezTo>
                    <a:pt x="44704" y="1007999"/>
                    <a:pt x="40894" y="1006856"/>
                    <a:pt x="37211" y="1005332"/>
                  </a:cubicBezTo>
                  <a:lnTo>
                    <a:pt x="37211" y="1005332"/>
                  </a:lnTo>
                  <a:lnTo>
                    <a:pt x="37211" y="1005332"/>
                  </a:lnTo>
                  <a:cubicBezTo>
                    <a:pt x="33528" y="1003808"/>
                    <a:pt x="30099" y="1002030"/>
                    <a:pt x="26797" y="999744"/>
                  </a:cubicBezTo>
                  <a:lnTo>
                    <a:pt x="26797" y="999744"/>
                  </a:lnTo>
                  <a:lnTo>
                    <a:pt x="26797" y="999744"/>
                  </a:lnTo>
                  <a:cubicBezTo>
                    <a:pt x="23495" y="997585"/>
                    <a:pt x="20447" y="995045"/>
                    <a:pt x="17653" y="992251"/>
                  </a:cubicBezTo>
                  <a:lnTo>
                    <a:pt x="17653" y="992251"/>
                  </a:lnTo>
                  <a:lnTo>
                    <a:pt x="17653" y="992251"/>
                  </a:lnTo>
                  <a:cubicBezTo>
                    <a:pt x="14859" y="989457"/>
                    <a:pt x="12319" y="986409"/>
                    <a:pt x="10160" y="983107"/>
                  </a:cubicBezTo>
                  <a:lnTo>
                    <a:pt x="14097" y="980440"/>
                  </a:lnTo>
                  <a:lnTo>
                    <a:pt x="10160" y="983107"/>
                  </a:lnTo>
                  <a:cubicBezTo>
                    <a:pt x="8001" y="979805"/>
                    <a:pt x="6096" y="976376"/>
                    <a:pt x="4572" y="972693"/>
                  </a:cubicBezTo>
                  <a:lnTo>
                    <a:pt x="9017" y="970915"/>
                  </a:lnTo>
                  <a:lnTo>
                    <a:pt x="4572" y="972693"/>
                  </a:lnTo>
                  <a:cubicBezTo>
                    <a:pt x="3048" y="969010"/>
                    <a:pt x="1905" y="965327"/>
                    <a:pt x="1143" y="961390"/>
                  </a:cubicBezTo>
                  <a:lnTo>
                    <a:pt x="1143" y="961390"/>
                  </a:lnTo>
                  <a:lnTo>
                    <a:pt x="1143" y="961390"/>
                  </a:lnTo>
                  <a:cubicBezTo>
                    <a:pt x="381" y="957580"/>
                    <a:pt x="0" y="953643"/>
                    <a:pt x="0" y="949706"/>
                  </a:cubicBezTo>
                  <a:lnTo>
                    <a:pt x="4826" y="949706"/>
                  </a:lnTo>
                  <a:lnTo>
                    <a:pt x="127" y="949706"/>
                  </a:lnTo>
                  <a:moveTo>
                    <a:pt x="9652" y="949706"/>
                  </a:moveTo>
                  <a:cubicBezTo>
                    <a:pt x="9652" y="953008"/>
                    <a:pt x="10033" y="956310"/>
                    <a:pt x="10668" y="959612"/>
                  </a:cubicBezTo>
                  <a:lnTo>
                    <a:pt x="5969" y="960501"/>
                  </a:lnTo>
                  <a:lnTo>
                    <a:pt x="10668" y="959612"/>
                  </a:lnTo>
                  <a:cubicBezTo>
                    <a:pt x="11303" y="962914"/>
                    <a:pt x="12319" y="965962"/>
                    <a:pt x="13589" y="969137"/>
                  </a:cubicBezTo>
                  <a:lnTo>
                    <a:pt x="13589" y="969137"/>
                  </a:lnTo>
                  <a:lnTo>
                    <a:pt x="13589" y="969137"/>
                  </a:lnTo>
                  <a:cubicBezTo>
                    <a:pt x="14859" y="972185"/>
                    <a:pt x="16383" y="975106"/>
                    <a:pt x="18288" y="977900"/>
                  </a:cubicBezTo>
                  <a:lnTo>
                    <a:pt x="18288" y="977900"/>
                  </a:lnTo>
                  <a:lnTo>
                    <a:pt x="18288" y="977900"/>
                  </a:lnTo>
                  <a:cubicBezTo>
                    <a:pt x="20066" y="980694"/>
                    <a:pt x="22225" y="983234"/>
                    <a:pt x="24511" y="985520"/>
                  </a:cubicBezTo>
                  <a:lnTo>
                    <a:pt x="21082" y="988949"/>
                  </a:lnTo>
                  <a:lnTo>
                    <a:pt x="24511" y="985520"/>
                  </a:lnTo>
                  <a:cubicBezTo>
                    <a:pt x="26797" y="987806"/>
                    <a:pt x="29464" y="989965"/>
                    <a:pt x="32131" y="991743"/>
                  </a:cubicBezTo>
                  <a:lnTo>
                    <a:pt x="29464" y="995680"/>
                  </a:lnTo>
                  <a:lnTo>
                    <a:pt x="32131" y="991743"/>
                  </a:lnTo>
                  <a:cubicBezTo>
                    <a:pt x="34925" y="993521"/>
                    <a:pt x="37846" y="995172"/>
                    <a:pt x="40894" y="996442"/>
                  </a:cubicBezTo>
                  <a:lnTo>
                    <a:pt x="39116" y="1000887"/>
                  </a:lnTo>
                  <a:lnTo>
                    <a:pt x="40894" y="996442"/>
                  </a:lnTo>
                  <a:cubicBezTo>
                    <a:pt x="43942" y="997712"/>
                    <a:pt x="47117" y="998728"/>
                    <a:pt x="50419" y="999363"/>
                  </a:cubicBezTo>
                  <a:lnTo>
                    <a:pt x="49530" y="1004062"/>
                  </a:lnTo>
                  <a:lnTo>
                    <a:pt x="50419" y="999363"/>
                  </a:lnTo>
                  <a:cubicBezTo>
                    <a:pt x="53721" y="999998"/>
                    <a:pt x="57023" y="1000379"/>
                    <a:pt x="60325" y="1000379"/>
                  </a:cubicBezTo>
                  <a:lnTo>
                    <a:pt x="5883656" y="1000379"/>
                  </a:lnTo>
                  <a:cubicBezTo>
                    <a:pt x="5886958" y="1000379"/>
                    <a:pt x="5890260" y="999998"/>
                    <a:pt x="5893562" y="999363"/>
                  </a:cubicBezTo>
                  <a:lnTo>
                    <a:pt x="5894451" y="1004062"/>
                  </a:lnTo>
                  <a:lnTo>
                    <a:pt x="5893562" y="999363"/>
                  </a:lnTo>
                  <a:cubicBezTo>
                    <a:pt x="5896864" y="998728"/>
                    <a:pt x="5900039" y="997712"/>
                    <a:pt x="5903087" y="996442"/>
                  </a:cubicBezTo>
                  <a:lnTo>
                    <a:pt x="5903087" y="996442"/>
                  </a:lnTo>
                  <a:lnTo>
                    <a:pt x="5903087" y="996442"/>
                  </a:lnTo>
                  <a:cubicBezTo>
                    <a:pt x="5906135" y="995172"/>
                    <a:pt x="5909056" y="993648"/>
                    <a:pt x="5911850" y="991743"/>
                  </a:cubicBezTo>
                  <a:lnTo>
                    <a:pt x="5914517" y="995680"/>
                  </a:lnTo>
                  <a:lnTo>
                    <a:pt x="5911850" y="991743"/>
                  </a:lnTo>
                  <a:cubicBezTo>
                    <a:pt x="5914644" y="989838"/>
                    <a:pt x="5917184" y="987806"/>
                    <a:pt x="5919470" y="985520"/>
                  </a:cubicBezTo>
                  <a:lnTo>
                    <a:pt x="5922899" y="988949"/>
                  </a:lnTo>
                  <a:lnTo>
                    <a:pt x="5919470" y="985520"/>
                  </a:lnTo>
                  <a:cubicBezTo>
                    <a:pt x="5921756" y="983234"/>
                    <a:pt x="5923915" y="980567"/>
                    <a:pt x="5925693" y="977900"/>
                  </a:cubicBezTo>
                  <a:lnTo>
                    <a:pt x="5929630" y="980567"/>
                  </a:lnTo>
                  <a:lnTo>
                    <a:pt x="5925693" y="977900"/>
                  </a:lnTo>
                  <a:cubicBezTo>
                    <a:pt x="5927471" y="975106"/>
                    <a:pt x="5929122" y="972185"/>
                    <a:pt x="5930392" y="969137"/>
                  </a:cubicBezTo>
                  <a:lnTo>
                    <a:pt x="5934837" y="970915"/>
                  </a:lnTo>
                  <a:lnTo>
                    <a:pt x="5930392" y="969137"/>
                  </a:lnTo>
                  <a:cubicBezTo>
                    <a:pt x="5931662" y="966089"/>
                    <a:pt x="5932678" y="962914"/>
                    <a:pt x="5933313" y="959612"/>
                  </a:cubicBezTo>
                  <a:lnTo>
                    <a:pt x="5933313" y="959612"/>
                  </a:lnTo>
                  <a:lnTo>
                    <a:pt x="5933313" y="959612"/>
                  </a:lnTo>
                  <a:cubicBezTo>
                    <a:pt x="5933948" y="956310"/>
                    <a:pt x="5934329" y="953135"/>
                    <a:pt x="5934329" y="949833"/>
                  </a:cubicBezTo>
                  <a:lnTo>
                    <a:pt x="5934329" y="59944"/>
                  </a:lnTo>
                  <a:cubicBezTo>
                    <a:pt x="5934329" y="56642"/>
                    <a:pt x="5933948" y="53340"/>
                    <a:pt x="5933313" y="50038"/>
                  </a:cubicBezTo>
                  <a:lnTo>
                    <a:pt x="5933313" y="50038"/>
                  </a:lnTo>
                  <a:lnTo>
                    <a:pt x="5933313" y="50038"/>
                  </a:lnTo>
                  <a:cubicBezTo>
                    <a:pt x="5932678" y="46863"/>
                    <a:pt x="5931662" y="43688"/>
                    <a:pt x="5930392" y="40513"/>
                  </a:cubicBezTo>
                  <a:lnTo>
                    <a:pt x="5934837" y="38735"/>
                  </a:lnTo>
                  <a:lnTo>
                    <a:pt x="5930392" y="40513"/>
                  </a:lnTo>
                  <a:cubicBezTo>
                    <a:pt x="5929122" y="37465"/>
                    <a:pt x="5927598" y="34544"/>
                    <a:pt x="5925693" y="31750"/>
                  </a:cubicBezTo>
                  <a:lnTo>
                    <a:pt x="5929630" y="29083"/>
                  </a:lnTo>
                  <a:lnTo>
                    <a:pt x="5925693" y="31750"/>
                  </a:lnTo>
                  <a:cubicBezTo>
                    <a:pt x="5923788" y="28956"/>
                    <a:pt x="5921756" y="26416"/>
                    <a:pt x="5919470" y="24130"/>
                  </a:cubicBezTo>
                  <a:lnTo>
                    <a:pt x="5919470" y="24130"/>
                  </a:lnTo>
                  <a:lnTo>
                    <a:pt x="5919470" y="24130"/>
                  </a:lnTo>
                  <a:cubicBezTo>
                    <a:pt x="5917184" y="21844"/>
                    <a:pt x="5914517" y="19685"/>
                    <a:pt x="5911850" y="17907"/>
                  </a:cubicBezTo>
                  <a:lnTo>
                    <a:pt x="5914517" y="13970"/>
                  </a:lnTo>
                  <a:lnTo>
                    <a:pt x="5911850" y="17907"/>
                  </a:lnTo>
                  <a:cubicBezTo>
                    <a:pt x="5909056" y="16002"/>
                    <a:pt x="5906135" y="14478"/>
                    <a:pt x="5903087" y="13208"/>
                  </a:cubicBezTo>
                  <a:lnTo>
                    <a:pt x="5903087" y="13208"/>
                  </a:lnTo>
                  <a:lnTo>
                    <a:pt x="5903087" y="13208"/>
                  </a:lnTo>
                  <a:cubicBezTo>
                    <a:pt x="5900039" y="11938"/>
                    <a:pt x="5896864" y="10922"/>
                    <a:pt x="5893689" y="10287"/>
                  </a:cubicBezTo>
                  <a:lnTo>
                    <a:pt x="5893689" y="10287"/>
                  </a:lnTo>
                  <a:lnTo>
                    <a:pt x="5893689" y="10287"/>
                  </a:lnTo>
                  <a:cubicBezTo>
                    <a:pt x="5890387" y="9652"/>
                    <a:pt x="5887212" y="9271"/>
                    <a:pt x="5883910" y="9271"/>
                  </a:cubicBezTo>
                  <a:lnTo>
                    <a:pt x="60198" y="9271"/>
                  </a:lnTo>
                  <a:cubicBezTo>
                    <a:pt x="56896" y="9271"/>
                    <a:pt x="53594" y="9652"/>
                    <a:pt x="50292" y="10287"/>
                  </a:cubicBezTo>
                  <a:lnTo>
                    <a:pt x="50292" y="10287"/>
                  </a:lnTo>
                  <a:lnTo>
                    <a:pt x="50292" y="10287"/>
                  </a:lnTo>
                  <a:cubicBezTo>
                    <a:pt x="47117" y="10922"/>
                    <a:pt x="43942" y="11938"/>
                    <a:pt x="40767" y="13208"/>
                  </a:cubicBezTo>
                  <a:lnTo>
                    <a:pt x="38989" y="8763"/>
                  </a:lnTo>
                  <a:lnTo>
                    <a:pt x="40767" y="13208"/>
                  </a:lnTo>
                  <a:cubicBezTo>
                    <a:pt x="37719" y="14478"/>
                    <a:pt x="34798" y="16002"/>
                    <a:pt x="32004" y="17907"/>
                  </a:cubicBezTo>
                  <a:cubicBezTo>
                    <a:pt x="29210" y="19812"/>
                    <a:pt x="26670" y="21844"/>
                    <a:pt x="24384" y="24130"/>
                  </a:cubicBezTo>
                  <a:lnTo>
                    <a:pt x="20955" y="20701"/>
                  </a:lnTo>
                  <a:lnTo>
                    <a:pt x="24384" y="24130"/>
                  </a:lnTo>
                  <a:cubicBezTo>
                    <a:pt x="22098" y="26416"/>
                    <a:pt x="19939" y="29083"/>
                    <a:pt x="18161" y="31750"/>
                  </a:cubicBezTo>
                  <a:lnTo>
                    <a:pt x="14224" y="29083"/>
                  </a:lnTo>
                  <a:lnTo>
                    <a:pt x="18161" y="31750"/>
                  </a:lnTo>
                  <a:cubicBezTo>
                    <a:pt x="16256" y="34544"/>
                    <a:pt x="14732" y="37465"/>
                    <a:pt x="13462" y="40513"/>
                  </a:cubicBezTo>
                  <a:lnTo>
                    <a:pt x="13462" y="40513"/>
                  </a:lnTo>
                  <a:lnTo>
                    <a:pt x="13462" y="40513"/>
                  </a:lnTo>
                  <a:cubicBezTo>
                    <a:pt x="12192" y="43561"/>
                    <a:pt x="11176" y="46736"/>
                    <a:pt x="10541" y="50038"/>
                  </a:cubicBezTo>
                  <a:lnTo>
                    <a:pt x="5842" y="49149"/>
                  </a:lnTo>
                  <a:lnTo>
                    <a:pt x="10541" y="50038"/>
                  </a:lnTo>
                  <a:cubicBezTo>
                    <a:pt x="9906" y="53340"/>
                    <a:pt x="9525" y="56515"/>
                    <a:pt x="9525" y="59944"/>
                  </a:cubicBezTo>
                  <a:lnTo>
                    <a:pt x="9525" y="949706"/>
                  </a:lnTo>
                  <a:close/>
                </a:path>
              </a:pathLst>
            </a:custGeom>
            <a:solidFill>
              <a:srgbClr val="CECEC9"/>
            </a:solid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3594097" y="3432172"/>
            <a:ext cx="3013072" cy="1403347"/>
            <a:chOff x="0" y="0"/>
            <a:chExt cx="3013075" cy="140335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68326" y="68326"/>
              <a:ext cx="2876550" cy="1266825"/>
            </a:xfrm>
            <a:custGeom>
              <a:avLst/>
              <a:gdLst/>
              <a:ahLst/>
              <a:cxnLst/>
              <a:rect r="r" b="b" t="t" l="l"/>
              <a:pathLst>
                <a:path h="1266825" w="2876550">
                  <a:moveTo>
                    <a:pt x="0" y="1211453"/>
                  </a:moveTo>
                  <a:lnTo>
                    <a:pt x="0" y="55245"/>
                  </a:lnTo>
                  <a:cubicBezTo>
                    <a:pt x="0" y="51562"/>
                    <a:pt x="381" y="48006"/>
                    <a:pt x="1016" y="44450"/>
                  </a:cubicBezTo>
                  <a:cubicBezTo>
                    <a:pt x="1651" y="40894"/>
                    <a:pt x="2794" y="37465"/>
                    <a:pt x="4191" y="34036"/>
                  </a:cubicBezTo>
                  <a:cubicBezTo>
                    <a:pt x="5588" y="30607"/>
                    <a:pt x="7239" y="27559"/>
                    <a:pt x="9271" y="24511"/>
                  </a:cubicBezTo>
                  <a:cubicBezTo>
                    <a:pt x="11303" y="21463"/>
                    <a:pt x="13589" y="18669"/>
                    <a:pt x="16129" y="16129"/>
                  </a:cubicBezTo>
                  <a:cubicBezTo>
                    <a:pt x="18669" y="13589"/>
                    <a:pt x="21463" y="11303"/>
                    <a:pt x="24511" y="9271"/>
                  </a:cubicBezTo>
                  <a:cubicBezTo>
                    <a:pt x="27559" y="7239"/>
                    <a:pt x="30734" y="5588"/>
                    <a:pt x="34036" y="4191"/>
                  </a:cubicBezTo>
                  <a:cubicBezTo>
                    <a:pt x="37338" y="2794"/>
                    <a:pt x="40894" y="1778"/>
                    <a:pt x="44450" y="1016"/>
                  </a:cubicBezTo>
                  <a:cubicBezTo>
                    <a:pt x="48006" y="254"/>
                    <a:pt x="51562" y="0"/>
                    <a:pt x="55245" y="0"/>
                  </a:cubicBezTo>
                  <a:lnTo>
                    <a:pt x="2821305" y="0"/>
                  </a:lnTo>
                  <a:cubicBezTo>
                    <a:pt x="2824988" y="0"/>
                    <a:pt x="2828544" y="381"/>
                    <a:pt x="2832100" y="1016"/>
                  </a:cubicBezTo>
                  <a:cubicBezTo>
                    <a:pt x="2835656" y="1651"/>
                    <a:pt x="2839085" y="2794"/>
                    <a:pt x="2842514" y="4191"/>
                  </a:cubicBezTo>
                  <a:cubicBezTo>
                    <a:pt x="2845943" y="5588"/>
                    <a:pt x="2849118" y="7239"/>
                    <a:pt x="2852039" y="9271"/>
                  </a:cubicBezTo>
                  <a:cubicBezTo>
                    <a:pt x="2854960" y="11303"/>
                    <a:pt x="2857881" y="13589"/>
                    <a:pt x="2860421" y="16129"/>
                  </a:cubicBezTo>
                  <a:cubicBezTo>
                    <a:pt x="2862961" y="18669"/>
                    <a:pt x="2865247" y="21463"/>
                    <a:pt x="2867279" y="24511"/>
                  </a:cubicBezTo>
                  <a:cubicBezTo>
                    <a:pt x="2869311" y="27559"/>
                    <a:pt x="2870962" y="30734"/>
                    <a:pt x="2872359" y="34036"/>
                  </a:cubicBezTo>
                  <a:cubicBezTo>
                    <a:pt x="2873756" y="37338"/>
                    <a:pt x="2874772" y="40894"/>
                    <a:pt x="2875534" y="44450"/>
                  </a:cubicBezTo>
                  <a:cubicBezTo>
                    <a:pt x="2876296" y="48006"/>
                    <a:pt x="2876550" y="51562"/>
                    <a:pt x="2876550" y="55245"/>
                  </a:cubicBezTo>
                  <a:lnTo>
                    <a:pt x="2876550" y="1211580"/>
                  </a:lnTo>
                  <a:cubicBezTo>
                    <a:pt x="2876550" y="1215263"/>
                    <a:pt x="2876169" y="1218819"/>
                    <a:pt x="2875534" y="1222375"/>
                  </a:cubicBezTo>
                  <a:cubicBezTo>
                    <a:pt x="2874899" y="1225931"/>
                    <a:pt x="2873756" y="1229360"/>
                    <a:pt x="2872359" y="1232789"/>
                  </a:cubicBezTo>
                  <a:cubicBezTo>
                    <a:pt x="2870962" y="1236218"/>
                    <a:pt x="2869311" y="1239266"/>
                    <a:pt x="2867279" y="1242314"/>
                  </a:cubicBezTo>
                  <a:cubicBezTo>
                    <a:pt x="2865247" y="1245362"/>
                    <a:pt x="2862961" y="1248156"/>
                    <a:pt x="2860421" y="1250696"/>
                  </a:cubicBezTo>
                  <a:cubicBezTo>
                    <a:pt x="2857881" y="1253236"/>
                    <a:pt x="2855087" y="1255522"/>
                    <a:pt x="2852039" y="1257554"/>
                  </a:cubicBezTo>
                  <a:cubicBezTo>
                    <a:pt x="2848991" y="1259586"/>
                    <a:pt x="2845816" y="1261237"/>
                    <a:pt x="2842514" y="1262634"/>
                  </a:cubicBezTo>
                  <a:cubicBezTo>
                    <a:pt x="2839212" y="1264031"/>
                    <a:pt x="2835656" y="1265047"/>
                    <a:pt x="2832100" y="1265809"/>
                  </a:cubicBezTo>
                  <a:cubicBezTo>
                    <a:pt x="2828544" y="1266571"/>
                    <a:pt x="2824988" y="1266825"/>
                    <a:pt x="2821305" y="1266825"/>
                  </a:cubicBezTo>
                  <a:lnTo>
                    <a:pt x="55245" y="1266825"/>
                  </a:lnTo>
                  <a:cubicBezTo>
                    <a:pt x="51562" y="1266825"/>
                    <a:pt x="48006" y="1266444"/>
                    <a:pt x="44450" y="1265809"/>
                  </a:cubicBezTo>
                  <a:cubicBezTo>
                    <a:pt x="40894" y="1265174"/>
                    <a:pt x="37465" y="1264031"/>
                    <a:pt x="34036" y="1262634"/>
                  </a:cubicBezTo>
                  <a:cubicBezTo>
                    <a:pt x="30607" y="1261237"/>
                    <a:pt x="27559" y="1259586"/>
                    <a:pt x="24511" y="1257554"/>
                  </a:cubicBezTo>
                  <a:cubicBezTo>
                    <a:pt x="21463" y="1255522"/>
                    <a:pt x="18669" y="1253236"/>
                    <a:pt x="16129" y="1250696"/>
                  </a:cubicBezTo>
                  <a:cubicBezTo>
                    <a:pt x="13589" y="1248156"/>
                    <a:pt x="11303" y="1245362"/>
                    <a:pt x="9271" y="1242314"/>
                  </a:cubicBezTo>
                  <a:cubicBezTo>
                    <a:pt x="7239" y="1239266"/>
                    <a:pt x="5588" y="1236091"/>
                    <a:pt x="4191" y="1232789"/>
                  </a:cubicBezTo>
                  <a:cubicBezTo>
                    <a:pt x="2794" y="1229487"/>
                    <a:pt x="1778" y="1225931"/>
                    <a:pt x="1016" y="1222375"/>
                  </a:cubicBezTo>
                  <a:cubicBezTo>
                    <a:pt x="254" y="1218819"/>
                    <a:pt x="0" y="1215263"/>
                    <a:pt x="0" y="1211580"/>
                  </a:cubicBezTo>
                </a:path>
              </a:pathLst>
            </a:custGeom>
            <a:solidFill>
              <a:srgbClr val="E8E8E3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63373" y="63373"/>
              <a:ext cx="2886583" cy="1276731"/>
            </a:xfrm>
            <a:custGeom>
              <a:avLst/>
              <a:gdLst/>
              <a:ahLst/>
              <a:cxnLst/>
              <a:rect r="r" b="b" t="t" l="l"/>
              <a:pathLst>
                <a:path h="1276731" w="2886583">
                  <a:moveTo>
                    <a:pt x="127" y="1216406"/>
                  </a:moveTo>
                  <a:lnTo>
                    <a:pt x="127" y="60198"/>
                  </a:lnTo>
                  <a:lnTo>
                    <a:pt x="4953" y="60198"/>
                  </a:lnTo>
                  <a:lnTo>
                    <a:pt x="127" y="60198"/>
                  </a:lnTo>
                  <a:cubicBezTo>
                    <a:pt x="127" y="56261"/>
                    <a:pt x="508" y="52324"/>
                    <a:pt x="1270" y="48514"/>
                  </a:cubicBezTo>
                  <a:lnTo>
                    <a:pt x="5969" y="49403"/>
                  </a:lnTo>
                  <a:lnTo>
                    <a:pt x="1270" y="48514"/>
                  </a:lnTo>
                  <a:cubicBezTo>
                    <a:pt x="2032" y="44577"/>
                    <a:pt x="3175" y="40894"/>
                    <a:pt x="4699" y="37211"/>
                  </a:cubicBezTo>
                  <a:lnTo>
                    <a:pt x="9144" y="38989"/>
                  </a:lnTo>
                  <a:lnTo>
                    <a:pt x="4699" y="37211"/>
                  </a:lnTo>
                  <a:cubicBezTo>
                    <a:pt x="6223" y="33528"/>
                    <a:pt x="8001" y="30099"/>
                    <a:pt x="10287" y="26797"/>
                  </a:cubicBezTo>
                  <a:lnTo>
                    <a:pt x="10287" y="26797"/>
                  </a:lnTo>
                  <a:lnTo>
                    <a:pt x="10287" y="26797"/>
                  </a:lnTo>
                  <a:cubicBezTo>
                    <a:pt x="12446" y="23495"/>
                    <a:pt x="14986" y="20447"/>
                    <a:pt x="17780" y="17653"/>
                  </a:cubicBezTo>
                  <a:lnTo>
                    <a:pt x="21209" y="21082"/>
                  </a:lnTo>
                  <a:lnTo>
                    <a:pt x="17780" y="17653"/>
                  </a:lnTo>
                  <a:cubicBezTo>
                    <a:pt x="20574" y="14859"/>
                    <a:pt x="23622" y="12319"/>
                    <a:pt x="26924" y="10160"/>
                  </a:cubicBezTo>
                  <a:lnTo>
                    <a:pt x="26924" y="10160"/>
                  </a:lnTo>
                  <a:lnTo>
                    <a:pt x="26924" y="10160"/>
                  </a:lnTo>
                  <a:cubicBezTo>
                    <a:pt x="30226" y="8001"/>
                    <a:pt x="33655" y="6096"/>
                    <a:pt x="37338" y="4572"/>
                  </a:cubicBezTo>
                  <a:lnTo>
                    <a:pt x="39116" y="9017"/>
                  </a:lnTo>
                  <a:lnTo>
                    <a:pt x="37338" y="4572"/>
                  </a:lnTo>
                  <a:cubicBezTo>
                    <a:pt x="41021" y="3048"/>
                    <a:pt x="44704" y="1905"/>
                    <a:pt x="48641" y="1143"/>
                  </a:cubicBezTo>
                  <a:lnTo>
                    <a:pt x="49530" y="5842"/>
                  </a:lnTo>
                  <a:lnTo>
                    <a:pt x="48641" y="1143"/>
                  </a:lnTo>
                  <a:cubicBezTo>
                    <a:pt x="52451" y="381"/>
                    <a:pt x="56388" y="0"/>
                    <a:pt x="60325" y="0"/>
                  </a:cubicBezTo>
                  <a:lnTo>
                    <a:pt x="60325" y="4826"/>
                  </a:lnTo>
                  <a:lnTo>
                    <a:pt x="60325" y="127"/>
                  </a:lnTo>
                  <a:lnTo>
                    <a:pt x="2826385" y="127"/>
                  </a:lnTo>
                  <a:lnTo>
                    <a:pt x="2826385" y="4953"/>
                  </a:lnTo>
                  <a:lnTo>
                    <a:pt x="2826385" y="127"/>
                  </a:lnTo>
                  <a:cubicBezTo>
                    <a:pt x="2830322" y="127"/>
                    <a:pt x="2834259" y="508"/>
                    <a:pt x="2838069" y="1270"/>
                  </a:cubicBezTo>
                  <a:lnTo>
                    <a:pt x="2837180" y="5969"/>
                  </a:lnTo>
                  <a:lnTo>
                    <a:pt x="2838069" y="1270"/>
                  </a:lnTo>
                  <a:cubicBezTo>
                    <a:pt x="2842006" y="2032"/>
                    <a:pt x="2845689" y="3175"/>
                    <a:pt x="2849372" y="4699"/>
                  </a:cubicBezTo>
                  <a:lnTo>
                    <a:pt x="2847594" y="9144"/>
                  </a:lnTo>
                  <a:lnTo>
                    <a:pt x="2849372" y="4699"/>
                  </a:lnTo>
                  <a:cubicBezTo>
                    <a:pt x="2853055" y="6223"/>
                    <a:pt x="2856484" y="8001"/>
                    <a:pt x="2859786" y="10287"/>
                  </a:cubicBezTo>
                  <a:lnTo>
                    <a:pt x="2859786" y="10287"/>
                  </a:lnTo>
                  <a:lnTo>
                    <a:pt x="2859786" y="10287"/>
                  </a:lnTo>
                  <a:cubicBezTo>
                    <a:pt x="2863088" y="12446"/>
                    <a:pt x="2866136" y="14986"/>
                    <a:pt x="2868930" y="17780"/>
                  </a:cubicBezTo>
                  <a:lnTo>
                    <a:pt x="2865501" y="21209"/>
                  </a:lnTo>
                  <a:lnTo>
                    <a:pt x="2868930" y="17780"/>
                  </a:lnTo>
                  <a:cubicBezTo>
                    <a:pt x="2871724" y="20574"/>
                    <a:pt x="2874264" y="23622"/>
                    <a:pt x="2876423" y="26924"/>
                  </a:cubicBezTo>
                  <a:lnTo>
                    <a:pt x="2876423" y="26924"/>
                  </a:lnTo>
                  <a:lnTo>
                    <a:pt x="2876423" y="26924"/>
                  </a:lnTo>
                  <a:cubicBezTo>
                    <a:pt x="2878582" y="30226"/>
                    <a:pt x="2880487" y="33655"/>
                    <a:pt x="2882011" y="37338"/>
                  </a:cubicBezTo>
                  <a:lnTo>
                    <a:pt x="2882011" y="37338"/>
                  </a:lnTo>
                  <a:lnTo>
                    <a:pt x="2882011" y="37338"/>
                  </a:lnTo>
                  <a:cubicBezTo>
                    <a:pt x="2883535" y="41021"/>
                    <a:pt x="2884678" y="44704"/>
                    <a:pt x="2885440" y="48641"/>
                  </a:cubicBezTo>
                  <a:lnTo>
                    <a:pt x="2880741" y="49530"/>
                  </a:lnTo>
                  <a:lnTo>
                    <a:pt x="2885440" y="48641"/>
                  </a:lnTo>
                  <a:cubicBezTo>
                    <a:pt x="2886202" y="52451"/>
                    <a:pt x="2886583" y="56388"/>
                    <a:pt x="2886583" y="60325"/>
                  </a:cubicBezTo>
                  <a:lnTo>
                    <a:pt x="2881757" y="60325"/>
                  </a:lnTo>
                  <a:lnTo>
                    <a:pt x="2886583" y="60325"/>
                  </a:lnTo>
                  <a:lnTo>
                    <a:pt x="2886583" y="1216660"/>
                  </a:lnTo>
                  <a:lnTo>
                    <a:pt x="2881757" y="1216660"/>
                  </a:lnTo>
                  <a:lnTo>
                    <a:pt x="2886583" y="1216660"/>
                  </a:lnTo>
                  <a:cubicBezTo>
                    <a:pt x="2886583" y="1220597"/>
                    <a:pt x="2886202" y="1224534"/>
                    <a:pt x="2885440" y="1228344"/>
                  </a:cubicBezTo>
                  <a:lnTo>
                    <a:pt x="2880741" y="1227455"/>
                  </a:lnTo>
                  <a:lnTo>
                    <a:pt x="2885440" y="1228344"/>
                  </a:lnTo>
                  <a:cubicBezTo>
                    <a:pt x="2884678" y="1232281"/>
                    <a:pt x="2883535" y="1235964"/>
                    <a:pt x="2882011" y="1239647"/>
                  </a:cubicBezTo>
                  <a:lnTo>
                    <a:pt x="2882011" y="1239647"/>
                  </a:lnTo>
                  <a:lnTo>
                    <a:pt x="2882011" y="1239647"/>
                  </a:lnTo>
                  <a:cubicBezTo>
                    <a:pt x="2880487" y="1243330"/>
                    <a:pt x="2878709" y="1246759"/>
                    <a:pt x="2876423" y="1249934"/>
                  </a:cubicBezTo>
                  <a:lnTo>
                    <a:pt x="2876423" y="1249934"/>
                  </a:lnTo>
                  <a:lnTo>
                    <a:pt x="2876423" y="1249934"/>
                  </a:lnTo>
                  <a:cubicBezTo>
                    <a:pt x="2874264" y="1253236"/>
                    <a:pt x="2871724" y="1256284"/>
                    <a:pt x="2868930" y="1259078"/>
                  </a:cubicBezTo>
                  <a:lnTo>
                    <a:pt x="2865501" y="1255649"/>
                  </a:lnTo>
                  <a:lnTo>
                    <a:pt x="2868930" y="1259078"/>
                  </a:lnTo>
                  <a:cubicBezTo>
                    <a:pt x="2866136" y="1261872"/>
                    <a:pt x="2863088" y="1264412"/>
                    <a:pt x="2859786" y="1266571"/>
                  </a:cubicBezTo>
                  <a:lnTo>
                    <a:pt x="2859786" y="1266571"/>
                  </a:lnTo>
                  <a:lnTo>
                    <a:pt x="2859786" y="1266571"/>
                  </a:lnTo>
                  <a:cubicBezTo>
                    <a:pt x="2856484" y="1268730"/>
                    <a:pt x="2853055" y="1270635"/>
                    <a:pt x="2849372" y="1272159"/>
                  </a:cubicBezTo>
                  <a:lnTo>
                    <a:pt x="2849372" y="1272159"/>
                  </a:lnTo>
                  <a:lnTo>
                    <a:pt x="2849372" y="1272159"/>
                  </a:lnTo>
                  <a:cubicBezTo>
                    <a:pt x="2845689" y="1273683"/>
                    <a:pt x="2842006" y="1274826"/>
                    <a:pt x="2838069" y="1275588"/>
                  </a:cubicBezTo>
                  <a:lnTo>
                    <a:pt x="2837180" y="1270889"/>
                  </a:lnTo>
                  <a:lnTo>
                    <a:pt x="2838069" y="1275588"/>
                  </a:lnTo>
                  <a:cubicBezTo>
                    <a:pt x="2834259" y="1276350"/>
                    <a:pt x="2830322" y="1276731"/>
                    <a:pt x="2826385" y="1276731"/>
                  </a:cubicBezTo>
                  <a:lnTo>
                    <a:pt x="2826385" y="1271905"/>
                  </a:lnTo>
                  <a:lnTo>
                    <a:pt x="2826385" y="1276731"/>
                  </a:lnTo>
                  <a:lnTo>
                    <a:pt x="60198" y="1276731"/>
                  </a:lnTo>
                  <a:lnTo>
                    <a:pt x="60198" y="1271905"/>
                  </a:lnTo>
                  <a:lnTo>
                    <a:pt x="60198" y="1276731"/>
                  </a:lnTo>
                  <a:cubicBezTo>
                    <a:pt x="56261" y="1276731"/>
                    <a:pt x="52324" y="1276350"/>
                    <a:pt x="48514" y="1275588"/>
                  </a:cubicBezTo>
                  <a:lnTo>
                    <a:pt x="49403" y="1270889"/>
                  </a:lnTo>
                  <a:lnTo>
                    <a:pt x="48514" y="1275588"/>
                  </a:lnTo>
                  <a:cubicBezTo>
                    <a:pt x="44577" y="1274826"/>
                    <a:pt x="40894" y="1273683"/>
                    <a:pt x="37211" y="1272159"/>
                  </a:cubicBezTo>
                  <a:lnTo>
                    <a:pt x="37211" y="1272159"/>
                  </a:lnTo>
                  <a:lnTo>
                    <a:pt x="37211" y="1272159"/>
                  </a:lnTo>
                  <a:cubicBezTo>
                    <a:pt x="33528" y="1270635"/>
                    <a:pt x="30099" y="1268857"/>
                    <a:pt x="26797" y="1266571"/>
                  </a:cubicBezTo>
                  <a:lnTo>
                    <a:pt x="26797" y="1266571"/>
                  </a:lnTo>
                  <a:lnTo>
                    <a:pt x="26797" y="1266571"/>
                  </a:lnTo>
                  <a:cubicBezTo>
                    <a:pt x="23495" y="1264412"/>
                    <a:pt x="20447" y="1261872"/>
                    <a:pt x="17653" y="1259078"/>
                  </a:cubicBezTo>
                  <a:lnTo>
                    <a:pt x="21082" y="1255649"/>
                  </a:lnTo>
                  <a:lnTo>
                    <a:pt x="17653" y="1259078"/>
                  </a:lnTo>
                  <a:cubicBezTo>
                    <a:pt x="14859" y="1256284"/>
                    <a:pt x="12319" y="1253236"/>
                    <a:pt x="10160" y="1249934"/>
                  </a:cubicBezTo>
                  <a:lnTo>
                    <a:pt x="14097" y="1247267"/>
                  </a:lnTo>
                  <a:lnTo>
                    <a:pt x="10160" y="1249934"/>
                  </a:lnTo>
                  <a:cubicBezTo>
                    <a:pt x="8001" y="1246632"/>
                    <a:pt x="6096" y="1243203"/>
                    <a:pt x="4572" y="1239520"/>
                  </a:cubicBezTo>
                  <a:lnTo>
                    <a:pt x="9017" y="1237742"/>
                  </a:lnTo>
                  <a:lnTo>
                    <a:pt x="4572" y="1239520"/>
                  </a:lnTo>
                  <a:cubicBezTo>
                    <a:pt x="3048" y="1235837"/>
                    <a:pt x="1905" y="1232154"/>
                    <a:pt x="1143" y="1228217"/>
                  </a:cubicBezTo>
                  <a:lnTo>
                    <a:pt x="5842" y="1227328"/>
                  </a:lnTo>
                  <a:lnTo>
                    <a:pt x="1143" y="1228217"/>
                  </a:lnTo>
                  <a:cubicBezTo>
                    <a:pt x="381" y="1224407"/>
                    <a:pt x="0" y="1220470"/>
                    <a:pt x="0" y="1216533"/>
                  </a:cubicBezTo>
                  <a:lnTo>
                    <a:pt x="4826" y="1216533"/>
                  </a:lnTo>
                  <a:lnTo>
                    <a:pt x="127" y="1216533"/>
                  </a:lnTo>
                  <a:moveTo>
                    <a:pt x="9652" y="1216533"/>
                  </a:moveTo>
                  <a:cubicBezTo>
                    <a:pt x="9652" y="1219835"/>
                    <a:pt x="10033" y="1223137"/>
                    <a:pt x="10668" y="1226439"/>
                  </a:cubicBezTo>
                  <a:lnTo>
                    <a:pt x="10668" y="1226439"/>
                  </a:lnTo>
                  <a:lnTo>
                    <a:pt x="10668" y="1226439"/>
                  </a:lnTo>
                  <a:cubicBezTo>
                    <a:pt x="11303" y="1229614"/>
                    <a:pt x="12319" y="1232789"/>
                    <a:pt x="13589" y="1235964"/>
                  </a:cubicBezTo>
                  <a:lnTo>
                    <a:pt x="13589" y="1235964"/>
                  </a:lnTo>
                  <a:lnTo>
                    <a:pt x="13589" y="1235964"/>
                  </a:lnTo>
                  <a:cubicBezTo>
                    <a:pt x="14859" y="1239012"/>
                    <a:pt x="16383" y="1241933"/>
                    <a:pt x="18288" y="1244727"/>
                  </a:cubicBezTo>
                  <a:lnTo>
                    <a:pt x="18288" y="1244727"/>
                  </a:lnTo>
                  <a:lnTo>
                    <a:pt x="18288" y="1244727"/>
                  </a:lnTo>
                  <a:cubicBezTo>
                    <a:pt x="20193" y="1247521"/>
                    <a:pt x="22225" y="1250061"/>
                    <a:pt x="24511" y="1252347"/>
                  </a:cubicBezTo>
                  <a:lnTo>
                    <a:pt x="24511" y="1252347"/>
                  </a:lnTo>
                  <a:lnTo>
                    <a:pt x="24511" y="1252347"/>
                  </a:lnTo>
                  <a:cubicBezTo>
                    <a:pt x="26797" y="1254633"/>
                    <a:pt x="29464" y="1256792"/>
                    <a:pt x="32131" y="1258570"/>
                  </a:cubicBezTo>
                  <a:lnTo>
                    <a:pt x="29464" y="1262507"/>
                  </a:lnTo>
                  <a:lnTo>
                    <a:pt x="32131" y="1258570"/>
                  </a:lnTo>
                  <a:cubicBezTo>
                    <a:pt x="34925" y="1260348"/>
                    <a:pt x="37846" y="1261999"/>
                    <a:pt x="40894" y="1263269"/>
                  </a:cubicBezTo>
                  <a:lnTo>
                    <a:pt x="39116" y="1267714"/>
                  </a:lnTo>
                  <a:lnTo>
                    <a:pt x="40894" y="1263269"/>
                  </a:lnTo>
                  <a:cubicBezTo>
                    <a:pt x="43942" y="1264539"/>
                    <a:pt x="47117" y="1265555"/>
                    <a:pt x="50419" y="1266190"/>
                  </a:cubicBezTo>
                  <a:lnTo>
                    <a:pt x="50419" y="1266190"/>
                  </a:lnTo>
                  <a:lnTo>
                    <a:pt x="50419" y="1266190"/>
                  </a:lnTo>
                  <a:cubicBezTo>
                    <a:pt x="53721" y="1266825"/>
                    <a:pt x="56896" y="1267206"/>
                    <a:pt x="60325" y="1267206"/>
                  </a:cubicBezTo>
                  <a:lnTo>
                    <a:pt x="2826385" y="1267206"/>
                  </a:lnTo>
                  <a:cubicBezTo>
                    <a:pt x="2829687" y="1267206"/>
                    <a:pt x="2832989" y="1266825"/>
                    <a:pt x="2836164" y="1266190"/>
                  </a:cubicBezTo>
                  <a:lnTo>
                    <a:pt x="2836164" y="1266190"/>
                  </a:lnTo>
                  <a:lnTo>
                    <a:pt x="2836164" y="1266190"/>
                  </a:lnTo>
                  <a:cubicBezTo>
                    <a:pt x="2839466" y="1265555"/>
                    <a:pt x="2842514" y="1264539"/>
                    <a:pt x="2845562" y="1263269"/>
                  </a:cubicBezTo>
                  <a:lnTo>
                    <a:pt x="2847340" y="1267714"/>
                  </a:lnTo>
                  <a:lnTo>
                    <a:pt x="2845562" y="1263269"/>
                  </a:lnTo>
                  <a:cubicBezTo>
                    <a:pt x="2848610" y="1261999"/>
                    <a:pt x="2851531" y="1260475"/>
                    <a:pt x="2854325" y="1258570"/>
                  </a:cubicBezTo>
                  <a:lnTo>
                    <a:pt x="2856992" y="1262507"/>
                  </a:lnTo>
                  <a:lnTo>
                    <a:pt x="2854325" y="1258570"/>
                  </a:lnTo>
                  <a:cubicBezTo>
                    <a:pt x="2857119" y="1256665"/>
                    <a:pt x="2859659" y="1254633"/>
                    <a:pt x="2861945" y="1252347"/>
                  </a:cubicBezTo>
                  <a:cubicBezTo>
                    <a:pt x="2864231" y="1250061"/>
                    <a:pt x="2866390" y="1247394"/>
                    <a:pt x="2868168" y="1244727"/>
                  </a:cubicBezTo>
                  <a:lnTo>
                    <a:pt x="2872105" y="1247394"/>
                  </a:lnTo>
                  <a:lnTo>
                    <a:pt x="2868168" y="1244727"/>
                  </a:lnTo>
                  <a:cubicBezTo>
                    <a:pt x="2869946" y="1241933"/>
                    <a:pt x="2871597" y="1239012"/>
                    <a:pt x="2872867" y="1235964"/>
                  </a:cubicBezTo>
                  <a:lnTo>
                    <a:pt x="2877312" y="1237742"/>
                  </a:lnTo>
                  <a:lnTo>
                    <a:pt x="2872867" y="1235964"/>
                  </a:lnTo>
                  <a:cubicBezTo>
                    <a:pt x="2874137" y="1232916"/>
                    <a:pt x="2875153" y="1229741"/>
                    <a:pt x="2875788" y="1226439"/>
                  </a:cubicBezTo>
                  <a:lnTo>
                    <a:pt x="2875788" y="1226439"/>
                  </a:lnTo>
                  <a:lnTo>
                    <a:pt x="2875788" y="1226439"/>
                  </a:lnTo>
                  <a:cubicBezTo>
                    <a:pt x="2876423" y="1223137"/>
                    <a:pt x="2876804" y="1219962"/>
                    <a:pt x="2876804" y="1216533"/>
                  </a:cubicBezTo>
                  <a:lnTo>
                    <a:pt x="2876804" y="60198"/>
                  </a:lnTo>
                  <a:cubicBezTo>
                    <a:pt x="2876804" y="56896"/>
                    <a:pt x="2876423" y="53594"/>
                    <a:pt x="2875788" y="50292"/>
                  </a:cubicBezTo>
                  <a:lnTo>
                    <a:pt x="2875788" y="50292"/>
                  </a:lnTo>
                  <a:lnTo>
                    <a:pt x="2875788" y="50292"/>
                  </a:lnTo>
                  <a:cubicBezTo>
                    <a:pt x="2875153" y="47117"/>
                    <a:pt x="2874137" y="43942"/>
                    <a:pt x="2872867" y="40767"/>
                  </a:cubicBezTo>
                  <a:lnTo>
                    <a:pt x="2877312" y="38989"/>
                  </a:lnTo>
                  <a:lnTo>
                    <a:pt x="2872867" y="40767"/>
                  </a:lnTo>
                  <a:cubicBezTo>
                    <a:pt x="2871597" y="37719"/>
                    <a:pt x="2870073" y="34798"/>
                    <a:pt x="2868168" y="32004"/>
                  </a:cubicBezTo>
                  <a:lnTo>
                    <a:pt x="2872105" y="29337"/>
                  </a:lnTo>
                  <a:lnTo>
                    <a:pt x="2868168" y="32004"/>
                  </a:lnTo>
                  <a:cubicBezTo>
                    <a:pt x="2866263" y="29210"/>
                    <a:pt x="2864231" y="26670"/>
                    <a:pt x="2861945" y="24384"/>
                  </a:cubicBezTo>
                  <a:cubicBezTo>
                    <a:pt x="2859659" y="22098"/>
                    <a:pt x="2856992" y="19939"/>
                    <a:pt x="2854325" y="18161"/>
                  </a:cubicBezTo>
                  <a:lnTo>
                    <a:pt x="2856992" y="14224"/>
                  </a:lnTo>
                  <a:lnTo>
                    <a:pt x="2854325" y="18161"/>
                  </a:lnTo>
                  <a:cubicBezTo>
                    <a:pt x="2851531" y="16256"/>
                    <a:pt x="2848610" y="14732"/>
                    <a:pt x="2845562" y="13462"/>
                  </a:cubicBezTo>
                  <a:lnTo>
                    <a:pt x="2845562" y="13462"/>
                  </a:lnTo>
                  <a:lnTo>
                    <a:pt x="2845562" y="13462"/>
                  </a:lnTo>
                  <a:cubicBezTo>
                    <a:pt x="2842514" y="12192"/>
                    <a:pt x="2839339" y="11176"/>
                    <a:pt x="2836164" y="10541"/>
                  </a:cubicBezTo>
                  <a:lnTo>
                    <a:pt x="2836164" y="10541"/>
                  </a:lnTo>
                  <a:lnTo>
                    <a:pt x="2836164" y="10541"/>
                  </a:lnTo>
                  <a:cubicBezTo>
                    <a:pt x="2832862" y="9906"/>
                    <a:pt x="2829687" y="9525"/>
                    <a:pt x="2826385" y="9525"/>
                  </a:cubicBezTo>
                  <a:lnTo>
                    <a:pt x="60198" y="9525"/>
                  </a:lnTo>
                  <a:cubicBezTo>
                    <a:pt x="56896" y="9525"/>
                    <a:pt x="53594" y="9906"/>
                    <a:pt x="50292" y="10541"/>
                  </a:cubicBezTo>
                  <a:lnTo>
                    <a:pt x="50292" y="10541"/>
                  </a:lnTo>
                  <a:lnTo>
                    <a:pt x="50292" y="10541"/>
                  </a:lnTo>
                  <a:cubicBezTo>
                    <a:pt x="47117" y="11176"/>
                    <a:pt x="43942" y="12192"/>
                    <a:pt x="40767" y="13462"/>
                  </a:cubicBezTo>
                  <a:lnTo>
                    <a:pt x="40767" y="13462"/>
                  </a:lnTo>
                  <a:lnTo>
                    <a:pt x="40767" y="13462"/>
                  </a:lnTo>
                  <a:cubicBezTo>
                    <a:pt x="37719" y="14732"/>
                    <a:pt x="34798" y="16256"/>
                    <a:pt x="32004" y="18161"/>
                  </a:cubicBezTo>
                  <a:lnTo>
                    <a:pt x="29337" y="14224"/>
                  </a:lnTo>
                  <a:lnTo>
                    <a:pt x="32004" y="18161"/>
                  </a:lnTo>
                  <a:cubicBezTo>
                    <a:pt x="29210" y="20066"/>
                    <a:pt x="26670" y="22098"/>
                    <a:pt x="24384" y="24384"/>
                  </a:cubicBezTo>
                  <a:lnTo>
                    <a:pt x="24384" y="24384"/>
                  </a:lnTo>
                  <a:lnTo>
                    <a:pt x="24384" y="24384"/>
                  </a:lnTo>
                  <a:cubicBezTo>
                    <a:pt x="22098" y="26670"/>
                    <a:pt x="19939" y="29337"/>
                    <a:pt x="18161" y="32004"/>
                  </a:cubicBezTo>
                  <a:lnTo>
                    <a:pt x="14224" y="29337"/>
                  </a:lnTo>
                  <a:lnTo>
                    <a:pt x="18161" y="32004"/>
                  </a:lnTo>
                  <a:cubicBezTo>
                    <a:pt x="16256" y="34798"/>
                    <a:pt x="14732" y="37719"/>
                    <a:pt x="13462" y="40767"/>
                  </a:cubicBezTo>
                  <a:lnTo>
                    <a:pt x="13462" y="40767"/>
                  </a:lnTo>
                  <a:lnTo>
                    <a:pt x="13462" y="40767"/>
                  </a:lnTo>
                  <a:cubicBezTo>
                    <a:pt x="12192" y="43815"/>
                    <a:pt x="11176" y="46990"/>
                    <a:pt x="10541" y="50292"/>
                  </a:cubicBezTo>
                  <a:lnTo>
                    <a:pt x="10541" y="50292"/>
                  </a:lnTo>
                  <a:lnTo>
                    <a:pt x="10541" y="50292"/>
                  </a:lnTo>
                  <a:cubicBezTo>
                    <a:pt x="9906" y="53594"/>
                    <a:pt x="9525" y="56769"/>
                    <a:pt x="9525" y="60198"/>
                  </a:cubicBezTo>
                  <a:lnTo>
                    <a:pt x="9525" y="1216533"/>
                  </a:lnTo>
                  <a:close/>
                </a:path>
              </a:pathLst>
            </a:custGeom>
            <a:solidFill>
              <a:srgbClr val="CECEC9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600075" y="1553604"/>
            <a:ext cx="1673238" cy="36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00"/>
              </a:lnSpc>
            </a:pPr>
            <a:r>
              <a:rPr lang="en-US" sz="2700" spc="-21">
                <a:solidFill>
                  <a:srgbClr val="312F2B"/>
                </a:solidFill>
                <a:latin typeface="IBM Plex Sans"/>
                <a:ea typeface="IBM Plex Sans"/>
                <a:cs typeface="IBM Plex Sans"/>
                <a:sym typeface="IBM Plex Sans"/>
              </a:rPr>
              <a:t>Our Vision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61879" y="2054314"/>
            <a:ext cx="33747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81050" y="4016464"/>
            <a:ext cx="1988077" cy="529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Eliminate guesswork with computer vision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81050" y="5492839"/>
            <a:ext cx="3510877" cy="234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90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Transform trial-and-error into reliable process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838575" y="4016464"/>
            <a:ext cx="2109816" cy="529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Reduce failed attempts and complications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00075" y="2168271"/>
            <a:ext cx="5933465" cy="253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We are building a </a:t>
            </a:r>
            <a:r>
              <a:rPr lang="en-US" b="true" sz="1350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smart, modular robotic system</a:t>
            </a: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that automatically identifies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00065" y="2444839"/>
            <a:ext cx="5837206" cy="786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suitable veins, aligns with surgical precision, and performs venipuncture with minimal human intervention for while simultaneously enabling efficient blood sample collection through a modular, adaptable architecture.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81050" y="3636807"/>
            <a:ext cx="897350" cy="289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62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Precision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80831" y="5084607"/>
            <a:ext cx="1154859" cy="289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62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Automation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838575" y="3636807"/>
            <a:ext cx="592188" cy="289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62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Safety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14607"/>
            <a:ext cx="11430000" cy="6438643"/>
          </a:xfrm>
          <a:custGeom>
            <a:avLst/>
            <a:gdLst/>
            <a:ahLst/>
            <a:cxnLst/>
            <a:rect r="r" b="b" t="t" l="l"/>
            <a:pathLst>
              <a:path h="6438643" w="11430000">
                <a:moveTo>
                  <a:pt x="0" y="0"/>
                </a:moveTo>
                <a:lnTo>
                  <a:pt x="11430000" y="0"/>
                </a:lnTo>
                <a:lnTo>
                  <a:pt x="11430000" y="6438643"/>
                </a:lnTo>
                <a:lnTo>
                  <a:pt x="0" y="64386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514607"/>
            <a:ext cx="11430000" cy="6438643"/>
          </a:xfrm>
          <a:custGeom>
            <a:avLst/>
            <a:gdLst/>
            <a:ahLst/>
            <a:cxnLst/>
            <a:rect r="r" b="b" t="t" l="l"/>
            <a:pathLst>
              <a:path h="6438643" w="11430000">
                <a:moveTo>
                  <a:pt x="0" y="0"/>
                </a:moveTo>
                <a:lnTo>
                  <a:pt x="11430000" y="0"/>
                </a:lnTo>
                <a:lnTo>
                  <a:pt x="11430000" y="6438643"/>
                </a:lnTo>
                <a:lnTo>
                  <a:pt x="0" y="64386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-63503" y="450847"/>
            <a:ext cx="11556997" cy="6565897"/>
            <a:chOff x="0" y="0"/>
            <a:chExt cx="11557000" cy="65659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63500" y="63500"/>
              <a:ext cx="11430000" cy="6438900"/>
            </a:xfrm>
            <a:custGeom>
              <a:avLst/>
              <a:gdLst/>
              <a:ahLst/>
              <a:cxnLst/>
              <a:rect r="r" b="b" t="t" l="l"/>
              <a:pathLst>
                <a:path h="6438900" w="11430000">
                  <a:moveTo>
                    <a:pt x="0" y="6438900"/>
                  </a:moveTo>
                  <a:lnTo>
                    <a:pt x="11430000" y="6438900"/>
                  </a:lnTo>
                  <a:lnTo>
                    <a:pt x="11430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663575" y="2273300"/>
              <a:ext cx="3295650" cy="19050"/>
            </a:xfrm>
            <a:custGeom>
              <a:avLst/>
              <a:gdLst/>
              <a:ahLst/>
              <a:cxnLst/>
              <a:rect r="r" b="b" t="t" l="l"/>
              <a:pathLst>
                <a:path h="19050" w="3295650">
                  <a:moveTo>
                    <a:pt x="0" y="19050"/>
                  </a:moveTo>
                  <a:lnTo>
                    <a:pt x="3295650" y="19050"/>
                  </a:lnTo>
                  <a:lnTo>
                    <a:pt x="329565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4130675" y="2273300"/>
              <a:ext cx="3295650" cy="19050"/>
            </a:xfrm>
            <a:custGeom>
              <a:avLst/>
              <a:gdLst/>
              <a:ahLst/>
              <a:cxnLst/>
              <a:rect r="r" b="b" t="t" l="l"/>
              <a:pathLst>
                <a:path h="19050" w="3295650">
                  <a:moveTo>
                    <a:pt x="0" y="19050"/>
                  </a:moveTo>
                  <a:lnTo>
                    <a:pt x="3295650" y="19050"/>
                  </a:lnTo>
                  <a:lnTo>
                    <a:pt x="329565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7597775" y="2273300"/>
              <a:ext cx="3295650" cy="19050"/>
            </a:xfrm>
            <a:custGeom>
              <a:avLst/>
              <a:gdLst/>
              <a:ahLst/>
              <a:cxnLst/>
              <a:rect r="r" b="b" t="t" l="l"/>
              <a:pathLst>
                <a:path h="19050" w="3295650">
                  <a:moveTo>
                    <a:pt x="0" y="19050"/>
                  </a:moveTo>
                  <a:lnTo>
                    <a:pt x="3295650" y="19050"/>
                  </a:lnTo>
                  <a:lnTo>
                    <a:pt x="329565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0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663575" y="4159250"/>
              <a:ext cx="5029200" cy="19050"/>
            </a:xfrm>
            <a:custGeom>
              <a:avLst/>
              <a:gdLst/>
              <a:ahLst/>
              <a:cxnLst/>
              <a:rect r="r" b="b" t="t" l="l"/>
              <a:pathLst>
                <a:path h="19050" w="5029200">
                  <a:moveTo>
                    <a:pt x="0" y="19050"/>
                  </a:moveTo>
                  <a:lnTo>
                    <a:pt x="5029200" y="19050"/>
                  </a:lnTo>
                  <a:lnTo>
                    <a:pt x="5029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0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5864225" y="4159250"/>
              <a:ext cx="5029200" cy="19050"/>
            </a:xfrm>
            <a:custGeom>
              <a:avLst/>
              <a:gdLst/>
              <a:ahLst/>
              <a:cxnLst/>
              <a:rect r="r" b="b" t="t" l="l"/>
              <a:pathLst>
                <a:path h="19050" w="5029200">
                  <a:moveTo>
                    <a:pt x="0" y="19050"/>
                  </a:moveTo>
                  <a:lnTo>
                    <a:pt x="5029200" y="19050"/>
                  </a:lnTo>
                  <a:lnTo>
                    <a:pt x="5029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0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600075" y="1620279"/>
            <a:ext cx="4681509" cy="465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spc="-21">
                <a:solidFill>
                  <a:srgbClr val="312F2B"/>
                </a:solidFill>
                <a:latin typeface="IBM Plex Sans"/>
                <a:ea typeface="IBM Plex Sans"/>
                <a:cs typeface="IBM Plex Sans"/>
                <a:sym typeface="IBM Plex Sans"/>
              </a:rPr>
              <a:t>Five-Step System Architecture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84749" y="4305814"/>
            <a:ext cx="1978438" cy="678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90"/>
              </a:lnSpc>
            </a:pPr>
            <a:r>
              <a:rPr lang="en-US" sz="1350" spc="-10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04</a:t>
            </a:r>
          </a:p>
          <a:p>
            <a:pPr algn="l">
              <a:lnSpc>
                <a:spcPts val="323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Controlled Puncture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96351" y="2410339"/>
            <a:ext cx="1821228" cy="582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90"/>
              </a:lnSpc>
            </a:pPr>
            <a:r>
              <a:rPr lang="en-US" sz="1350" spc="-10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01</a:t>
            </a:r>
          </a:p>
          <a:p>
            <a:pPr algn="l">
              <a:lnSpc>
                <a:spcPts val="323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Wearable NIR Belt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052440" y="2410339"/>
            <a:ext cx="2117731" cy="688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90"/>
              </a:lnSpc>
            </a:pPr>
            <a:r>
              <a:rPr lang="en-US" sz="1350" spc="-10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02</a:t>
            </a:r>
          </a:p>
          <a:p>
            <a:pPr algn="l">
              <a:lnSpc>
                <a:spcPts val="323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Real-Time Processing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788523" y="4305814"/>
            <a:ext cx="1832724" cy="678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90"/>
              </a:lnSpc>
            </a:pPr>
            <a:r>
              <a:rPr lang="en-US" sz="1350" spc="-10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05</a:t>
            </a:r>
          </a:p>
          <a:p>
            <a:pPr algn="l">
              <a:lnSpc>
                <a:spcPts val="323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Smooth Extraction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520140" y="2410339"/>
            <a:ext cx="1980714" cy="688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90"/>
              </a:lnSpc>
            </a:pPr>
            <a:r>
              <a:rPr lang="en-US" sz="1350" spc="-10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03</a:t>
            </a:r>
          </a:p>
          <a:p>
            <a:pPr algn="l">
              <a:lnSpc>
                <a:spcPts val="323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Precision Alignment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13352" y="3092539"/>
            <a:ext cx="33747" cy="358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3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573740" y="4978489"/>
            <a:ext cx="33747" cy="358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3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026952" y="3092539"/>
            <a:ext cx="33747" cy="358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3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246838" y="4978489"/>
            <a:ext cx="33747" cy="358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3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033948" y="3092539"/>
            <a:ext cx="33747" cy="358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3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00075" y="3187789"/>
            <a:ext cx="3053277" cy="520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Infrared imaging captures high-contrast vein visualization across all skin tones.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00075" y="5073739"/>
            <a:ext cx="4739507" cy="520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Piezoelectric actuator penetrates skin to exact depth for 2-3mm precision.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067175" y="3187789"/>
            <a:ext cx="3025654" cy="786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Raspberry Pi analyzes image, maps vein geometry, computes optimal puncture coordinates.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5800725" y="5102314"/>
            <a:ext cx="4868285" cy="470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90"/>
              </a:lnSpc>
            </a:pPr>
            <a:r>
              <a:rPr lang="en-US" sz="1350" spc="13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Micro vacuum pumping enables gentle, consistent blood collection.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534275" y="3187789"/>
            <a:ext cx="3216621" cy="253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4"/>
              </a:lnSpc>
            </a:pPr>
            <a:r>
              <a:rPr lang="en-US" sz="1350" spc="6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SO100ARM six-axis robotic arm positions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534275" y="3464014"/>
            <a:ext cx="2559177" cy="262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needle with micrometer accuracy.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177945"/>
            <a:ext cx="11430000" cy="7105650"/>
            <a:chOff x="0" y="0"/>
            <a:chExt cx="11430000" cy="71056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430000" cy="7105650"/>
            </a:xfrm>
            <a:custGeom>
              <a:avLst/>
              <a:gdLst/>
              <a:ahLst/>
              <a:cxnLst/>
              <a:rect r="r" b="b" t="t" l="l"/>
              <a:pathLst>
                <a:path h="7105650" w="11430000">
                  <a:moveTo>
                    <a:pt x="0" y="7105650"/>
                  </a:moveTo>
                  <a:lnTo>
                    <a:pt x="11430000" y="7105650"/>
                  </a:lnTo>
                  <a:lnTo>
                    <a:pt x="11430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F5F6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0" y="177944"/>
            <a:ext cx="11430000" cy="7105650"/>
          </a:xfrm>
          <a:custGeom>
            <a:avLst/>
            <a:gdLst/>
            <a:ahLst/>
            <a:cxnLst/>
            <a:rect r="r" b="b" t="t" l="l"/>
            <a:pathLst>
              <a:path h="7105650" w="11430000">
                <a:moveTo>
                  <a:pt x="0" y="0"/>
                </a:moveTo>
                <a:lnTo>
                  <a:pt x="11430000" y="0"/>
                </a:lnTo>
                <a:lnTo>
                  <a:pt x="11430000" y="7105650"/>
                </a:lnTo>
                <a:lnTo>
                  <a:pt x="0" y="71056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0" y="178202"/>
            <a:ext cx="11430000" cy="7105393"/>
            <a:chOff x="0" y="0"/>
            <a:chExt cx="11430000" cy="710539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430000" cy="7105396"/>
            </a:xfrm>
            <a:custGeom>
              <a:avLst/>
              <a:gdLst/>
              <a:ahLst/>
              <a:cxnLst/>
              <a:rect r="r" b="b" t="t" l="l"/>
              <a:pathLst>
                <a:path h="7105396" w="11430000">
                  <a:moveTo>
                    <a:pt x="0" y="0"/>
                  </a:moveTo>
                  <a:lnTo>
                    <a:pt x="0" y="7105396"/>
                  </a:lnTo>
                  <a:lnTo>
                    <a:pt x="11430000" y="7105396"/>
                  </a:lnTo>
                  <a:lnTo>
                    <a:pt x="11430000" y="0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0" y="178202"/>
            <a:ext cx="11430000" cy="2143763"/>
          </a:xfrm>
          <a:custGeom>
            <a:avLst/>
            <a:gdLst/>
            <a:ahLst/>
            <a:cxnLst/>
            <a:rect r="r" b="b" t="t" l="l"/>
            <a:pathLst>
              <a:path h="2143763" w="11430000">
                <a:moveTo>
                  <a:pt x="0" y="0"/>
                </a:moveTo>
                <a:lnTo>
                  <a:pt x="11430000" y="0"/>
                </a:lnTo>
                <a:lnTo>
                  <a:pt x="11430000" y="2143763"/>
                </a:lnTo>
                <a:lnTo>
                  <a:pt x="0" y="21437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34" r="0" b="-18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52745" y="2356274"/>
            <a:ext cx="4343648" cy="6269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10"/>
              </a:lnSpc>
            </a:pPr>
            <a:r>
              <a:rPr lang="en-US" sz="2700" spc="-21">
                <a:solidFill>
                  <a:srgbClr val="312F2B"/>
                </a:solidFill>
                <a:latin typeface="IBM Plex Sans"/>
                <a:ea typeface="IBM Plex Sans"/>
                <a:cs typeface="IBM Plex Sans"/>
                <a:sym typeface="IBM Plex Sans"/>
              </a:rPr>
              <a:t>Layered System Intelligence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66927" y="3452801"/>
            <a:ext cx="52683" cy="470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8"/>
              </a:lnSpc>
            </a:pPr>
            <a:r>
              <a:rPr lang="en-US" sz="1687" spc="-13">
                <a:solidFill>
                  <a:srgbClr val="312F2B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00075" y="3568016"/>
            <a:ext cx="4549159" cy="535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6"/>
              </a:lnSpc>
            </a:pPr>
            <a:r>
              <a:rPr lang="en-US" sz="168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ð</a:t>
            </a:r>
          </a:p>
          <a:p>
            <a:pPr algn="l">
              <a:lnSpc>
                <a:spcPts val="2150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Wearable NIR belt with infrared LEDs and camera captures stable, high-contrast vein imagery. Anti-shake elastic mount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00075" y="5015816"/>
            <a:ext cx="4730258" cy="1067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6"/>
              </a:lnSpc>
            </a:pPr>
            <a:r>
              <a:rPr lang="en-US" sz="168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ñ</a:t>
            </a:r>
          </a:p>
          <a:p>
            <a:pPr algn="l">
              <a:lnSpc>
                <a:spcPts val="217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Raspberry Pi runs advanced image preprocessing: grayscale conversion, CLAHE enhancement, top-hat filtering, vein skeletonization. System identifies longest continuous vein and selects optimal puncture point (cx, cy).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933627" y="3568016"/>
            <a:ext cx="4871733" cy="2689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6"/>
              </a:lnSpc>
            </a:pPr>
            <a:r>
              <a:rPr lang="en-US" sz="168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ñ</a:t>
            </a:r>
          </a:p>
          <a:p>
            <a:pPr algn="l">
              <a:lnSpc>
                <a:spcPts val="2150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SO100ARM robotic arm executes inverse kinematics solving via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00075" y="3154716"/>
            <a:ext cx="1353779" cy="422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6"/>
              </a:lnSpc>
            </a:pPr>
            <a:r>
              <a:rPr lang="en-US" sz="1687" spc="-13">
                <a:solidFill>
                  <a:srgbClr val="312F2B"/>
                </a:solidFill>
                <a:latin typeface="IBM Plex Sans"/>
                <a:ea typeface="IBM Plex Sans"/>
                <a:cs typeface="IBM Plex Sans"/>
                <a:sym typeface="IBM Plex Sans"/>
              </a:rPr>
              <a:t>Sensing</a:t>
            </a:r>
            <a:r>
              <a:rPr lang="en-US" sz="1687" spc="-13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en-US" sz="1687" spc="-13">
                <a:solidFill>
                  <a:srgbClr val="312F2B"/>
                </a:solidFill>
                <a:latin typeface="IBM Plex Sans"/>
                <a:ea typeface="IBM Plex Sans"/>
                <a:cs typeface="IBM Plex Sans"/>
                <a:sym typeface="IBM Plex Sans"/>
              </a:rPr>
              <a:t>Layer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31138" y="3965808"/>
            <a:ext cx="33747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88320" y="4537308"/>
            <a:ext cx="33747" cy="348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3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00075" y="4552901"/>
            <a:ext cx="1636433" cy="432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28"/>
              </a:lnSpc>
            </a:pPr>
            <a:r>
              <a:rPr lang="en-US" sz="1687" spc="-13">
                <a:solidFill>
                  <a:srgbClr val="312F2B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Processing Layer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59852" y="5413608"/>
            <a:ext cx="33747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886336" y="3154716"/>
            <a:ext cx="1382859" cy="422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6"/>
              </a:lnSpc>
            </a:pPr>
            <a:r>
              <a:rPr lang="en-US" sz="1687" spc="-13">
                <a:solidFill>
                  <a:srgbClr val="312F2B"/>
                </a:solidFill>
                <a:latin typeface="IBM Plex Sans"/>
                <a:ea typeface="IBM Plex Sans"/>
                <a:cs typeface="IBM Plex Sans"/>
                <a:sym typeface="IBM Plex Sans"/>
              </a:rPr>
              <a:t> Control Layer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844370" y="3965808"/>
            <a:ext cx="33747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461360" y="4537308"/>
            <a:ext cx="33747" cy="348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3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933627" y="4584024"/>
            <a:ext cx="1541345" cy="432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28"/>
              </a:lnSpc>
            </a:pPr>
            <a:r>
              <a:rPr lang="en-US" sz="1687" spc="-13">
                <a:solidFill>
                  <a:srgbClr val="312F2B"/>
                </a:solidFill>
                <a:latin typeface="IBM Plex Sans"/>
                <a:ea typeface="IBM Plex Sans"/>
                <a:cs typeface="IBM Plex Sans"/>
                <a:sym typeface="IBM Plex Sans"/>
              </a:rPr>
              <a:t>Actuation Layer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577765" y="5413608"/>
            <a:ext cx="33747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00075" y="4132258"/>
            <a:ext cx="3030303" cy="262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50"/>
              </a:lnSpc>
            </a:pPr>
            <a:r>
              <a:rPr lang="en-US" sz="1350" spc="14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ensurespatientcomfort during imaging.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933627" y="3840793"/>
            <a:ext cx="4821936" cy="262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50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CCD method. Motor commands transmit via Arduino and servo 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5933627" y="4093443"/>
            <a:ext cx="3272161" cy="256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50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drivers for perfectly aligned tip positioning.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5933627" y="4895448"/>
            <a:ext cx="4973031" cy="537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"/>
              </a:lnSpc>
            </a:pPr>
            <a:r>
              <a:rPr lang="en-US" sz="168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ô</a:t>
            </a:r>
          </a:p>
          <a:p>
            <a:pPr algn="l">
              <a:lnSpc>
                <a:spcPts val="3375"/>
              </a:lnSpc>
            </a:pPr>
            <a:r>
              <a:rPr lang="en-US" sz="1350" spc="4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Modularend-effectors: piezoelectric puncture head for precise 2-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5933627" y="5406898"/>
            <a:ext cx="4910299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3mm depth control and suction head with mini vacuum pump for </a:t>
            </a:r>
          </a:p>
          <a:p>
            <a:pPr algn="l">
              <a:lnSpc>
                <a:spcPts val="3375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consistent blood extraction.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14607"/>
            <a:ext cx="11430000" cy="6438643"/>
          </a:xfrm>
          <a:custGeom>
            <a:avLst/>
            <a:gdLst/>
            <a:ahLst/>
            <a:cxnLst/>
            <a:rect r="r" b="b" t="t" l="l"/>
            <a:pathLst>
              <a:path h="6438643" w="11430000">
                <a:moveTo>
                  <a:pt x="0" y="0"/>
                </a:moveTo>
                <a:lnTo>
                  <a:pt x="11430000" y="0"/>
                </a:lnTo>
                <a:lnTo>
                  <a:pt x="11430000" y="6438643"/>
                </a:lnTo>
                <a:lnTo>
                  <a:pt x="0" y="64386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514607"/>
            <a:ext cx="11430000" cy="6438643"/>
          </a:xfrm>
          <a:custGeom>
            <a:avLst/>
            <a:gdLst/>
            <a:ahLst/>
            <a:cxnLst/>
            <a:rect r="r" b="b" t="t" l="l"/>
            <a:pathLst>
              <a:path h="6438643" w="11430000">
                <a:moveTo>
                  <a:pt x="0" y="0"/>
                </a:moveTo>
                <a:lnTo>
                  <a:pt x="11430000" y="0"/>
                </a:lnTo>
                <a:lnTo>
                  <a:pt x="11430000" y="6438643"/>
                </a:lnTo>
                <a:lnTo>
                  <a:pt x="0" y="64386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63503" y="450847"/>
            <a:ext cx="11556997" cy="6565897"/>
          </a:xfrm>
          <a:custGeom>
            <a:avLst/>
            <a:gdLst/>
            <a:ahLst/>
            <a:cxnLst/>
            <a:rect r="r" b="b" t="t" l="l"/>
            <a:pathLst>
              <a:path h="6565897" w="11556997">
                <a:moveTo>
                  <a:pt x="0" y="0"/>
                </a:moveTo>
                <a:lnTo>
                  <a:pt x="11556997" y="0"/>
                </a:lnTo>
                <a:lnTo>
                  <a:pt x="11556997" y="6565897"/>
                </a:lnTo>
                <a:lnTo>
                  <a:pt x="0" y="65658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00075" y="1010679"/>
            <a:ext cx="3599364" cy="655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96"/>
              </a:lnSpc>
            </a:pPr>
            <a:r>
              <a:rPr lang="en-US" sz="2700" spc="-21">
                <a:solidFill>
                  <a:srgbClr val="312F2B"/>
                </a:solidFill>
                <a:latin typeface="IBM Plex Sans"/>
                <a:ea typeface="IBM Plex Sans"/>
                <a:cs typeface="IBM Plex Sans"/>
                <a:sym typeface="IBM Plex Sans"/>
              </a:rPr>
              <a:t>Hardware Components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30846" y="1988982"/>
            <a:ext cx="52683" cy="470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8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81050" y="2084232"/>
            <a:ext cx="1865738" cy="375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6-DOF</a:t>
            </a:r>
            <a:r>
              <a:rPr lang="en-US" sz="1687" spc="-13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SO100ARM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87887" y="2454364"/>
            <a:ext cx="33747" cy="358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3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1050" y="4989357"/>
            <a:ext cx="2054171" cy="375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Micro Vacuum Pump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26090" y="5359489"/>
            <a:ext cx="33747" cy="358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3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81050" y="3532032"/>
            <a:ext cx="2055266" cy="375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NIR Imaging Module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94327" y="3902164"/>
            <a:ext cx="33747" cy="358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3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981700" y="2084232"/>
            <a:ext cx="1566482" cy="375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Raspberry Pi 4B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710705" y="2454364"/>
            <a:ext cx="33747" cy="358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3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981700" y="4989357"/>
            <a:ext cx="1792291" cy="375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3D-Printed Mount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908902" y="5359489"/>
            <a:ext cx="33747" cy="358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3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981700" y="3532032"/>
            <a:ext cx="2111664" cy="375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Piezoelectric Actuator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678301" y="3902164"/>
            <a:ext cx="33747" cy="358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3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81050" y="3997414"/>
            <a:ext cx="4464749" cy="520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Infrared camera and LEDs for vein detection across all skin tones.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81050" y="2549614"/>
            <a:ext cx="4707474" cy="529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Industrial-grade robotic arm engineered for medical precision and repeatability.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81050" y="5483314"/>
            <a:ext cx="4626597" cy="470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90"/>
              </a:lnSpc>
            </a:pPr>
            <a:r>
              <a:rPr lang="en-US" sz="1350" spc="13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Gentle, consistent blood collection with pressure monitoring.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981700" y="5454739"/>
            <a:ext cx="3999776" cy="529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350" spc="1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Lightweight, modular syringe attachment system for adaptability.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5981700" y="2549614"/>
            <a:ext cx="4371232" cy="262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Real-time controller processing vision data and executing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981700" y="2816314"/>
            <a:ext cx="1370181" cy="262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motor commands.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5981700" y="4025989"/>
            <a:ext cx="4438955" cy="232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90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Precision depth control for safe, accurate skin penetration.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63503" y="44396"/>
            <a:ext cx="11556997" cy="7375522"/>
            <a:chOff x="0" y="0"/>
            <a:chExt cx="11557000" cy="73755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63500" y="63500"/>
              <a:ext cx="11430000" cy="7248525"/>
            </a:xfrm>
            <a:custGeom>
              <a:avLst/>
              <a:gdLst/>
              <a:ahLst/>
              <a:cxnLst/>
              <a:rect r="r" b="b" t="t" l="l"/>
              <a:pathLst>
                <a:path h="7248525" w="11430000">
                  <a:moveTo>
                    <a:pt x="0" y="0"/>
                  </a:moveTo>
                  <a:lnTo>
                    <a:pt x="0" y="7248525"/>
                  </a:lnTo>
                  <a:lnTo>
                    <a:pt x="11430000" y="7248525"/>
                  </a:lnTo>
                  <a:lnTo>
                    <a:pt x="11430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63500" y="63500"/>
              <a:ext cx="11430000" cy="7248525"/>
            </a:xfrm>
            <a:custGeom>
              <a:avLst/>
              <a:gdLst/>
              <a:ahLst/>
              <a:cxnLst/>
              <a:rect r="r" b="b" t="t" l="l"/>
              <a:pathLst>
                <a:path h="7248525" w="11430000">
                  <a:moveTo>
                    <a:pt x="0" y="0"/>
                  </a:moveTo>
                  <a:lnTo>
                    <a:pt x="0" y="7248525"/>
                  </a:lnTo>
                  <a:lnTo>
                    <a:pt x="11430000" y="7248525"/>
                  </a:lnTo>
                  <a:lnTo>
                    <a:pt x="11430000" y="0"/>
                  </a:lnTo>
                  <a:close/>
                </a:path>
              </a:pathLst>
            </a:custGeom>
            <a:solidFill>
              <a:srgbClr val="F5F5F6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0" y="107899"/>
            <a:ext cx="11430000" cy="7248525"/>
          </a:xfrm>
          <a:custGeom>
            <a:avLst/>
            <a:gdLst/>
            <a:ahLst/>
            <a:cxnLst/>
            <a:rect r="r" b="b" t="t" l="l"/>
            <a:pathLst>
              <a:path h="7248525" w="11430000">
                <a:moveTo>
                  <a:pt x="0" y="0"/>
                </a:moveTo>
                <a:lnTo>
                  <a:pt x="11430000" y="0"/>
                </a:lnTo>
                <a:lnTo>
                  <a:pt x="11430000" y="7248525"/>
                </a:lnTo>
                <a:lnTo>
                  <a:pt x="0" y="72485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107898"/>
            <a:ext cx="11430000" cy="7248525"/>
            <a:chOff x="0" y="0"/>
            <a:chExt cx="11430000" cy="724852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430000" cy="7248525"/>
            </a:xfrm>
            <a:custGeom>
              <a:avLst/>
              <a:gdLst/>
              <a:ahLst/>
              <a:cxnLst/>
              <a:rect r="r" b="b" t="t" l="l"/>
              <a:pathLst>
                <a:path h="7248525" w="11430000">
                  <a:moveTo>
                    <a:pt x="0" y="0"/>
                  </a:moveTo>
                  <a:lnTo>
                    <a:pt x="0" y="7248525"/>
                  </a:lnTo>
                  <a:lnTo>
                    <a:pt x="11430000" y="7248525"/>
                  </a:lnTo>
                  <a:lnTo>
                    <a:pt x="11430000" y="0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0" y="107899"/>
            <a:ext cx="11430000" cy="2143125"/>
          </a:xfrm>
          <a:custGeom>
            <a:avLst/>
            <a:gdLst/>
            <a:ahLst/>
            <a:cxnLst/>
            <a:rect r="r" b="b" t="t" l="l"/>
            <a:pathLst>
              <a:path h="2143125" w="11430000">
                <a:moveTo>
                  <a:pt x="0" y="0"/>
                </a:moveTo>
                <a:lnTo>
                  <a:pt x="11430000" y="0"/>
                </a:lnTo>
                <a:lnTo>
                  <a:pt x="11430000" y="2143125"/>
                </a:lnTo>
                <a:lnTo>
                  <a:pt x="0" y="21431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628650" y="4136974"/>
            <a:ext cx="57150" cy="57150"/>
            <a:chOff x="0" y="0"/>
            <a:chExt cx="57150" cy="571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7150" cy="57150"/>
            </a:xfrm>
            <a:custGeom>
              <a:avLst/>
              <a:gdLst/>
              <a:ahLst/>
              <a:cxnLst/>
              <a:rect r="r" b="b" t="t" l="l"/>
              <a:pathLst>
                <a:path h="57150" w="57150">
                  <a:moveTo>
                    <a:pt x="57150" y="28575"/>
                  </a:moveTo>
                  <a:cubicBezTo>
                    <a:pt x="57150" y="32385"/>
                    <a:pt x="56388" y="36068"/>
                    <a:pt x="54991" y="39497"/>
                  </a:cubicBezTo>
                  <a:cubicBezTo>
                    <a:pt x="53594" y="42926"/>
                    <a:pt x="51435" y="46101"/>
                    <a:pt x="48768" y="48768"/>
                  </a:cubicBezTo>
                  <a:cubicBezTo>
                    <a:pt x="46101" y="51435"/>
                    <a:pt x="43053" y="53467"/>
                    <a:pt x="39497" y="54991"/>
                  </a:cubicBezTo>
                  <a:cubicBezTo>
                    <a:pt x="35941" y="56515"/>
                    <a:pt x="32385" y="57150"/>
                    <a:pt x="28575" y="57150"/>
                  </a:cubicBezTo>
                  <a:cubicBezTo>
                    <a:pt x="24765" y="57150"/>
                    <a:pt x="21082" y="56388"/>
                    <a:pt x="17653" y="54991"/>
                  </a:cubicBezTo>
                  <a:cubicBezTo>
                    <a:pt x="14224" y="53594"/>
                    <a:pt x="11049" y="51435"/>
                    <a:pt x="8382" y="48768"/>
                  </a:cubicBezTo>
                  <a:cubicBezTo>
                    <a:pt x="5715" y="46101"/>
                    <a:pt x="3683" y="43053"/>
                    <a:pt x="2159" y="39497"/>
                  </a:cubicBezTo>
                  <a:cubicBezTo>
                    <a:pt x="635" y="35941"/>
                    <a:pt x="0" y="32385"/>
                    <a:pt x="0" y="28575"/>
                  </a:cubicBezTo>
                  <a:cubicBezTo>
                    <a:pt x="0" y="24765"/>
                    <a:pt x="762" y="21209"/>
                    <a:pt x="2159" y="17653"/>
                  </a:cubicBezTo>
                  <a:cubicBezTo>
                    <a:pt x="3556" y="14097"/>
                    <a:pt x="5715" y="11049"/>
                    <a:pt x="8382" y="8382"/>
                  </a:cubicBezTo>
                  <a:cubicBezTo>
                    <a:pt x="11049" y="5715"/>
                    <a:pt x="14097" y="3683"/>
                    <a:pt x="17653" y="2159"/>
                  </a:cubicBezTo>
                  <a:cubicBezTo>
                    <a:pt x="21209" y="635"/>
                    <a:pt x="24765" y="0"/>
                    <a:pt x="28575" y="0"/>
                  </a:cubicBezTo>
                  <a:cubicBezTo>
                    <a:pt x="32385" y="0"/>
                    <a:pt x="36068" y="762"/>
                    <a:pt x="39497" y="2159"/>
                  </a:cubicBezTo>
                  <a:cubicBezTo>
                    <a:pt x="42926" y="3556"/>
                    <a:pt x="46101" y="5715"/>
                    <a:pt x="48768" y="8382"/>
                  </a:cubicBezTo>
                  <a:cubicBezTo>
                    <a:pt x="51435" y="11049"/>
                    <a:pt x="53467" y="14097"/>
                    <a:pt x="54991" y="17653"/>
                  </a:cubicBezTo>
                  <a:cubicBezTo>
                    <a:pt x="56515" y="21209"/>
                    <a:pt x="57150" y="24765"/>
                    <a:pt x="57150" y="28575"/>
                  </a:cubicBezTo>
                </a:path>
              </a:pathLst>
            </a:custGeom>
            <a:solidFill>
              <a:srgbClr val="272525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628650" y="4746574"/>
            <a:ext cx="57150" cy="57150"/>
            <a:chOff x="0" y="0"/>
            <a:chExt cx="57150" cy="5715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7150" cy="57150"/>
            </a:xfrm>
            <a:custGeom>
              <a:avLst/>
              <a:gdLst/>
              <a:ahLst/>
              <a:cxnLst/>
              <a:rect r="r" b="b" t="t" l="l"/>
              <a:pathLst>
                <a:path h="57150" w="57150">
                  <a:moveTo>
                    <a:pt x="57150" y="28575"/>
                  </a:moveTo>
                  <a:cubicBezTo>
                    <a:pt x="57150" y="32385"/>
                    <a:pt x="56388" y="36068"/>
                    <a:pt x="54991" y="39497"/>
                  </a:cubicBezTo>
                  <a:cubicBezTo>
                    <a:pt x="53594" y="42926"/>
                    <a:pt x="51435" y="46101"/>
                    <a:pt x="48768" y="48768"/>
                  </a:cubicBezTo>
                  <a:cubicBezTo>
                    <a:pt x="46101" y="51435"/>
                    <a:pt x="43053" y="53467"/>
                    <a:pt x="39497" y="54991"/>
                  </a:cubicBezTo>
                  <a:cubicBezTo>
                    <a:pt x="35941" y="56515"/>
                    <a:pt x="32385" y="57150"/>
                    <a:pt x="28575" y="57150"/>
                  </a:cubicBezTo>
                  <a:cubicBezTo>
                    <a:pt x="24765" y="57150"/>
                    <a:pt x="21082" y="56388"/>
                    <a:pt x="17653" y="54991"/>
                  </a:cubicBezTo>
                  <a:cubicBezTo>
                    <a:pt x="14224" y="53594"/>
                    <a:pt x="11049" y="51435"/>
                    <a:pt x="8382" y="48768"/>
                  </a:cubicBezTo>
                  <a:cubicBezTo>
                    <a:pt x="5715" y="46101"/>
                    <a:pt x="3683" y="43053"/>
                    <a:pt x="2159" y="39497"/>
                  </a:cubicBezTo>
                  <a:cubicBezTo>
                    <a:pt x="635" y="35941"/>
                    <a:pt x="0" y="32385"/>
                    <a:pt x="0" y="28575"/>
                  </a:cubicBezTo>
                  <a:cubicBezTo>
                    <a:pt x="0" y="24765"/>
                    <a:pt x="762" y="21209"/>
                    <a:pt x="2159" y="17653"/>
                  </a:cubicBezTo>
                  <a:cubicBezTo>
                    <a:pt x="3556" y="14097"/>
                    <a:pt x="5715" y="11049"/>
                    <a:pt x="8382" y="8382"/>
                  </a:cubicBezTo>
                  <a:cubicBezTo>
                    <a:pt x="11049" y="5715"/>
                    <a:pt x="14097" y="3683"/>
                    <a:pt x="17653" y="2159"/>
                  </a:cubicBezTo>
                  <a:cubicBezTo>
                    <a:pt x="21209" y="635"/>
                    <a:pt x="24765" y="0"/>
                    <a:pt x="28575" y="0"/>
                  </a:cubicBezTo>
                  <a:cubicBezTo>
                    <a:pt x="32385" y="0"/>
                    <a:pt x="36068" y="762"/>
                    <a:pt x="39497" y="2159"/>
                  </a:cubicBezTo>
                  <a:cubicBezTo>
                    <a:pt x="42926" y="3556"/>
                    <a:pt x="46101" y="5715"/>
                    <a:pt x="48768" y="8382"/>
                  </a:cubicBezTo>
                  <a:cubicBezTo>
                    <a:pt x="51435" y="11049"/>
                    <a:pt x="53467" y="14097"/>
                    <a:pt x="54991" y="17653"/>
                  </a:cubicBezTo>
                  <a:cubicBezTo>
                    <a:pt x="56515" y="21209"/>
                    <a:pt x="57150" y="24765"/>
                    <a:pt x="57150" y="28575"/>
                  </a:cubicBezTo>
                </a:path>
              </a:pathLst>
            </a:custGeom>
            <a:solidFill>
              <a:srgbClr val="272525"/>
            </a:solid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628650" y="5346649"/>
            <a:ext cx="57150" cy="57150"/>
            <a:chOff x="0" y="0"/>
            <a:chExt cx="57150" cy="5715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7150" cy="57150"/>
            </a:xfrm>
            <a:custGeom>
              <a:avLst/>
              <a:gdLst/>
              <a:ahLst/>
              <a:cxnLst/>
              <a:rect r="r" b="b" t="t" l="l"/>
              <a:pathLst>
                <a:path h="57150" w="57150">
                  <a:moveTo>
                    <a:pt x="57150" y="28575"/>
                  </a:moveTo>
                  <a:cubicBezTo>
                    <a:pt x="57150" y="32385"/>
                    <a:pt x="56388" y="36068"/>
                    <a:pt x="54991" y="39497"/>
                  </a:cubicBezTo>
                  <a:cubicBezTo>
                    <a:pt x="53594" y="42926"/>
                    <a:pt x="51435" y="46101"/>
                    <a:pt x="48768" y="48768"/>
                  </a:cubicBezTo>
                  <a:cubicBezTo>
                    <a:pt x="46101" y="51435"/>
                    <a:pt x="43053" y="53467"/>
                    <a:pt x="39497" y="54991"/>
                  </a:cubicBezTo>
                  <a:cubicBezTo>
                    <a:pt x="35941" y="56515"/>
                    <a:pt x="32385" y="57150"/>
                    <a:pt x="28575" y="57150"/>
                  </a:cubicBezTo>
                  <a:cubicBezTo>
                    <a:pt x="24765" y="57150"/>
                    <a:pt x="21082" y="56388"/>
                    <a:pt x="17653" y="54991"/>
                  </a:cubicBezTo>
                  <a:cubicBezTo>
                    <a:pt x="14224" y="53594"/>
                    <a:pt x="11049" y="51435"/>
                    <a:pt x="8382" y="48768"/>
                  </a:cubicBezTo>
                  <a:cubicBezTo>
                    <a:pt x="5715" y="46101"/>
                    <a:pt x="3683" y="43053"/>
                    <a:pt x="2159" y="39497"/>
                  </a:cubicBezTo>
                  <a:cubicBezTo>
                    <a:pt x="635" y="35941"/>
                    <a:pt x="0" y="32385"/>
                    <a:pt x="0" y="28575"/>
                  </a:cubicBezTo>
                  <a:cubicBezTo>
                    <a:pt x="0" y="24765"/>
                    <a:pt x="762" y="21209"/>
                    <a:pt x="2159" y="17653"/>
                  </a:cubicBezTo>
                  <a:cubicBezTo>
                    <a:pt x="3556" y="14097"/>
                    <a:pt x="5715" y="11049"/>
                    <a:pt x="8382" y="8382"/>
                  </a:cubicBezTo>
                  <a:cubicBezTo>
                    <a:pt x="11049" y="5715"/>
                    <a:pt x="14097" y="3683"/>
                    <a:pt x="17653" y="2159"/>
                  </a:cubicBezTo>
                  <a:cubicBezTo>
                    <a:pt x="21209" y="635"/>
                    <a:pt x="24765" y="0"/>
                    <a:pt x="28575" y="0"/>
                  </a:cubicBezTo>
                  <a:cubicBezTo>
                    <a:pt x="32385" y="0"/>
                    <a:pt x="36068" y="762"/>
                    <a:pt x="39497" y="2159"/>
                  </a:cubicBezTo>
                  <a:cubicBezTo>
                    <a:pt x="42926" y="3556"/>
                    <a:pt x="46101" y="5715"/>
                    <a:pt x="48768" y="8382"/>
                  </a:cubicBezTo>
                  <a:cubicBezTo>
                    <a:pt x="51435" y="11049"/>
                    <a:pt x="53467" y="14097"/>
                    <a:pt x="54991" y="17653"/>
                  </a:cubicBezTo>
                  <a:cubicBezTo>
                    <a:pt x="56515" y="21209"/>
                    <a:pt x="57150" y="24765"/>
                    <a:pt x="57150" y="28575"/>
                  </a:cubicBezTo>
                </a:path>
              </a:pathLst>
            </a:custGeom>
            <a:solidFill>
              <a:srgbClr val="272525"/>
            </a:solid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628650" y="5689549"/>
            <a:ext cx="57150" cy="57150"/>
            <a:chOff x="0" y="0"/>
            <a:chExt cx="57150" cy="5715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7150" cy="57150"/>
            </a:xfrm>
            <a:custGeom>
              <a:avLst/>
              <a:gdLst/>
              <a:ahLst/>
              <a:cxnLst/>
              <a:rect r="r" b="b" t="t" l="l"/>
              <a:pathLst>
                <a:path h="57150" w="57150">
                  <a:moveTo>
                    <a:pt x="57150" y="28575"/>
                  </a:moveTo>
                  <a:cubicBezTo>
                    <a:pt x="57150" y="32385"/>
                    <a:pt x="56388" y="36068"/>
                    <a:pt x="54991" y="39497"/>
                  </a:cubicBezTo>
                  <a:cubicBezTo>
                    <a:pt x="53594" y="42926"/>
                    <a:pt x="51435" y="46101"/>
                    <a:pt x="48768" y="48768"/>
                  </a:cubicBezTo>
                  <a:cubicBezTo>
                    <a:pt x="46101" y="51435"/>
                    <a:pt x="43053" y="53467"/>
                    <a:pt x="39497" y="54991"/>
                  </a:cubicBezTo>
                  <a:cubicBezTo>
                    <a:pt x="35941" y="56515"/>
                    <a:pt x="32385" y="57150"/>
                    <a:pt x="28575" y="57150"/>
                  </a:cubicBezTo>
                  <a:cubicBezTo>
                    <a:pt x="24765" y="57150"/>
                    <a:pt x="21082" y="56388"/>
                    <a:pt x="17653" y="54991"/>
                  </a:cubicBezTo>
                  <a:cubicBezTo>
                    <a:pt x="14224" y="53594"/>
                    <a:pt x="11049" y="51435"/>
                    <a:pt x="8382" y="48768"/>
                  </a:cubicBezTo>
                  <a:cubicBezTo>
                    <a:pt x="5715" y="46101"/>
                    <a:pt x="3683" y="43053"/>
                    <a:pt x="2159" y="39497"/>
                  </a:cubicBezTo>
                  <a:cubicBezTo>
                    <a:pt x="635" y="35941"/>
                    <a:pt x="0" y="32385"/>
                    <a:pt x="0" y="28575"/>
                  </a:cubicBezTo>
                  <a:cubicBezTo>
                    <a:pt x="0" y="24765"/>
                    <a:pt x="762" y="21209"/>
                    <a:pt x="2159" y="17653"/>
                  </a:cubicBezTo>
                  <a:cubicBezTo>
                    <a:pt x="3556" y="14097"/>
                    <a:pt x="5715" y="11049"/>
                    <a:pt x="8382" y="8382"/>
                  </a:cubicBezTo>
                  <a:cubicBezTo>
                    <a:pt x="11049" y="5715"/>
                    <a:pt x="14097" y="3683"/>
                    <a:pt x="17653" y="2159"/>
                  </a:cubicBezTo>
                  <a:cubicBezTo>
                    <a:pt x="21209" y="635"/>
                    <a:pt x="24765" y="0"/>
                    <a:pt x="28575" y="0"/>
                  </a:cubicBezTo>
                  <a:cubicBezTo>
                    <a:pt x="32385" y="0"/>
                    <a:pt x="36068" y="762"/>
                    <a:pt x="39497" y="2159"/>
                  </a:cubicBezTo>
                  <a:cubicBezTo>
                    <a:pt x="42926" y="3556"/>
                    <a:pt x="46101" y="5715"/>
                    <a:pt x="48768" y="8382"/>
                  </a:cubicBezTo>
                  <a:cubicBezTo>
                    <a:pt x="51435" y="11049"/>
                    <a:pt x="53467" y="14097"/>
                    <a:pt x="54991" y="17653"/>
                  </a:cubicBezTo>
                  <a:cubicBezTo>
                    <a:pt x="56515" y="21209"/>
                    <a:pt x="57150" y="24765"/>
                    <a:pt x="57150" y="28575"/>
                  </a:cubicBezTo>
                </a:path>
              </a:pathLst>
            </a:custGeom>
            <a:solidFill>
              <a:srgbClr val="272525"/>
            </a:solidFill>
          </p:spPr>
        </p:sp>
      </p:grp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6937372" y="3540071"/>
            <a:ext cx="3965572" cy="1127122"/>
            <a:chOff x="0" y="0"/>
            <a:chExt cx="3965575" cy="112712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63500" y="63500"/>
              <a:ext cx="3838829" cy="1000506"/>
            </a:xfrm>
            <a:custGeom>
              <a:avLst/>
              <a:gdLst/>
              <a:ahLst/>
              <a:cxnLst/>
              <a:rect r="r" b="b" t="t" l="l"/>
              <a:pathLst>
                <a:path h="1000506" w="3838829">
                  <a:moveTo>
                    <a:pt x="0" y="940181"/>
                  </a:moveTo>
                  <a:lnTo>
                    <a:pt x="0" y="60071"/>
                  </a:lnTo>
                  <a:cubicBezTo>
                    <a:pt x="0" y="56134"/>
                    <a:pt x="381" y="52197"/>
                    <a:pt x="1143" y="48387"/>
                  </a:cubicBezTo>
                  <a:cubicBezTo>
                    <a:pt x="1905" y="44577"/>
                    <a:pt x="3048" y="40767"/>
                    <a:pt x="4572" y="37084"/>
                  </a:cubicBezTo>
                  <a:cubicBezTo>
                    <a:pt x="6096" y="33401"/>
                    <a:pt x="8001" y="29972"/>
                    <a:pt x="10160" y="26670"/>
                  </a:cubicBezTo>
                  <a:cubicBezTo>
                    <a:pt x="12319" y="23368"/>
                    <a:pt x="14859" y="20320"/>
                    <a:pt x="17653" y="17526"/>
                  </a:cubicBezTo>
                  <a:cubicBezTo>
                    <a:pt x="20447" y="14732"/>
                    <a:pt x="23495" y="12319"/>
                    <a:pt x="26797" y="10033"/>
                  </a:cubicBezTo>
                  <a:cubicBezTo>
                    <a:pt x="30099" y="7747"/>
                    <a:pt x="33528" y="5969"/>
                    <a:pt x="37211" y="4445"/>
                  </a:cubicBezTo>
                  <a:cubicBezTo>
                    <a:pt x="40894" y="2921"/>
                    <a:pt x="44577" y="1778"/>
                    <a:pt x="48514" y="1016"/>
                  </a:cubicBezTo>
                  <a:cubicBezTo>
                    <a:pt x="52451" y="254"/>
                    <a:pt x="56007" y="0"/>
                    <a:pt x="60071" y="0"/>
                  </a:cubicBezTo>
                  <a:lnTo>
                    <a:pt x="3778631" y="0"/>
                  </a:lnTo>
                  <a:cubicBezTo>
                    <a:pt x="3782568" y="0"/>
                    <a:pt x="3786505" y="381"/>
                    <a:pt x="3790315" y="1143"/>
                  </a:cubicBezTo>
                  <a:cubicBezTo>
                    <a:pt x="3794125" y="1905"/>
                    <a:pt x="3797935" y="3048"/>
                    <a:pt x="3801618" y="4572"/>
                  </a:cubicBezTo>
                  <a:cubicBezTo>
                    <a:pt x="3805301" y="6096"/>
                    <a:pt x="3808730" y="7874"/>
                    <a:pt x="3812032" y="10160"/>
                  </a:cubicBezTo>
                  <a:cubicBezTo>
                    <a:pt x="3815335" y="12446"/>
                    <a:pt x="3818382" y="14859"/>
                    <a:pt x="3821176" y="17653"/>
                  </a:cubicBezTo>
                  <a:cubicBezTo>
                    <a:pt x="3823970" y="20447"/>
                    <a:pt x="3826383" y="23495"/>
                    <a:pt x="3828669" y="26797"/>
                  </a:cubicBezTo>
                  <a:cubicBezTo>
                    <a:pt x="3830955" y="30099"/>
                    <a:pt x="3832733" y="33528"/>
                    <a:pt x="3834257" y="37211"/>
                  </a:cubicBezTo>
                  <a:cubicBezTo>
                    <a:pt x="3835781" y="40894"/>
                    <a:pt x="3836924" y="44577"/>
                    <a:pt x="3837686" y="48514"/>
                  </a:cubicBezTo>
                  <a:cubicBezTo>
                    <a:pt x="3838448" y="52451"/>
                    <a:pt x="3838829" y="56261"/>
                    <a:pt x="3838829" y="60198"/>
                  </a:cubicBezTo>
                  <a:lnTo>
                    <a:pt x="3838829" y="940308"/>
                  </a:lnTo>
                  <a:cubicBezTo>
                    <a:pt x="3838829" y="944245"/>
                    <a:pt x="3838448" y="948182"/>
                    <a:pt x="3837686" y="951992"/>
                  </a:cubicBezTo>
                  <a:cubicBezTo>
                    <a:pt x="3836924" y="955802"/>
                    <a:pt x="3835781" y="959612"/>
                    <a:pt x="3834257" y="963295"/>
                  </a:cubicBezTo>
                  <a:cubicBezTo>
                    <a:pt x="3832733" y="966978"/>
                    <a:pt x="3830955" y="970407"/>
                    <a:pt x="3828669" y="973709"/>
                  </a:cubicBezTo>
                  <a:cubicBezTo>
                    <a:pt x="3826383" y="977011"/>
                    <a:pt x="3823970" y="980059"/>
                    <a:pt x="3821176" y="982853"/>
                  </a:cubicBezTo>
                  <a:cubicBezTo>
                    <a:pt x="3818382" y="985647"/>
                    <a:pt x="3815335" y="988060"/>
                    <a:pt x="3812032" y="990346"/>
                  </a:cubicBezTo>
                  <a:cubicBezTo>
                    <a:pt x="3808730" y="992632"/>
                    <a:pt x="3805301" y="994410"/>
                    <a:pt x="3801618" y="995934"/>
                  </a:cubicBezTo>
                  <a:cubicBezTo>
                    <a:pt x="3797935" y="997458"/>
                    <a:pt x="3794253" y="998601"/>
                    <a:pt x="3790315" y="999363"/>
                  </a:cubicBezTo>
                  <a:cubicBezTo>
                    <a:pt x="3786378" y="1000125"/>
                    <a:pt x="3782568" y="1000506"/>
                    <a:pt x="3778631" y="1000506"/>
                  </a:cubicBezTo>
                  <a:lnTo>
                    <a:pt x="60071" y="1000506"/>
                  </a:lnTo>
                  <a:cubicBezTo>
                    <a:pt x="56134" y="1000506"/>
                    <a:pt x="52197" y="1000125"/>
                    <a:pt x="48387" y="999363"/>
                  </a:cubicBezTo>
                  <a:cubicBezTo>
                    <a:pt x="44577" y="998601"/>
                    <a:pt x="40767" y="997458"/>
                    <a:pt x="37084" y="995934"/>
                  </a:cubicBezTo>
                  <a:cubicBezTo>
                    <a:pt x="33401" y="994410"/>
                    <a:pt x="29972" y="992632"/>
                    <a:pt x="26670" y="990346"/>
                  </a:cubicBezTo>
                  <a:cubicBezTo>
                    <a:pt x="23368" y="988060"/>
                    <a:pt x="20320" y="985647"/>
                    <a:pt x="17526" y="982853"/>
                  </a:cubicBezTo>
                  <a:cubicBezTo>
                    <a:pt x="14732" y="980059"/>
                    <a:pt x="12192" y="977011"/>
                    <a:pt x="10033" y="973709"/>
                  </a:cubicBezTo>
                  <a:cubicBezTo>
                    <a:pt x="7874" y="970407"/>
                    <a:pt x="5969" y="966978"/>
                    <a:pt x="4445" y="963295"/>
                  </a:cubicBezTo>
                  <a:cubicBezTo>
                    <a:pt x="2921" y="959612"/>
                    <a:pt x="1778" y="955929"/>
                    <a:pt x="1016" y="951992"/>
                  </a:cubicBezTo>
                  <a:cubicBezTo>
                    <a:pt x="254" y="948055"/>
                    <a:pt x="0" y="944118"/>
                    <a:pt x="0" y="940181"/>
                  </a:cubicBezTo>
                </a:path>
              </a:pathLst>
            </a:custGeom>
            <a:solidFill>
              <a:srgbClr val="DCDCD5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267081" y="340868"/>
              <a:ext cx="150114" cy="150114"/>
            </a:xfrm>
            <a:custGeom>
              <a:avLst/>
              <a:gdLst/>
              <a:ahLst/>
              <a:cxnLst/>
              <a:rect r="r" b="b" t="t" l="l"/>
              <a:pathLst>
                <a:path h="150114" w="150114">
                  <a:moveTo>
                    <a:pt x="21463" y="16129"/>
                  </a:moveTo>
                  <a:cubicBezTo>
                    <a:pt x="18542" y="16129"/>
                    <a:pt x="16129" y="18542"/>
                    <a:pt x="16129" y="21463"/>
                  </a:cubicBezTo>
                  <a:lnTo>
                    <a:pt x="16129" y="128651"/>
                  </a:lnTo>
                  <a:cubicBezTo>
                    <a:pt x="16129" y="131572"/>
                    <a:pt x="18542" y="133985"/>
                    <a:pt x="21463" y="133985"/>
                  </a:cubicBezTo>
                  <a:lnTo>
                    <a:pt x="96520" y="133985"/>
                  </a:lnTo>
                  <a:lnTo>
                    <a:pt x="96520" y="107188"/>
                  </a:lnTo>
                  <a:cubicBezTo>
                    <a:pt x="96520" y="101219"/>
                    <a:pt x="101346" y="96520"/>
                    <a:pt x="107188" y="96520"/>
                  </a:cubicBezTo>
                  <a:lnTo>
                    <a:pt x="133985" y="96520"/>
                  </a:lnTo>
                  <a:lnTo>
                    <a:pt x="133985" y="21463"/>
                  </a:lnTo>
                  <a:cubicBezTo>
                    <a:pt x="133985" y="18542"/>
                    <a:pt x="131572" y="16129"/>
                    <a:pt x="128651" y="16129"/>
                  </a:cubicBezTo>
                  <a:lnTo>
                    <a:pt x="21463" y="16129"/>
                  </a:lnTo>
                  <a:close/>
                  <a:moveTo>
                    <a:pt x="96520" y="150114"/>
                  </a:moveTo>
                  <a:lnTo>
                    <a:pt x="21463" y="150114"/>
                  </a:lnTo>
                  <a:cubicBezTo>
                    <a:pt x="9652" y="150114"/>
                    <a:pt x="0" y="140462"/>
                    <a:pt x="0" y="128651"/>
                  </a:cubicBezTo>
                  <a:lnTo>
                    <a:pt x="0" y="21463"/>
                  </a:lnTo>
                  <a:cubicBezTo>
                    <a:pt x="0" y="9652"/>
                    <a:pt x="9652" y="0"/>
                    <a:pt x="21463" y="0"/>
                  </a:cubicBezTo>
                  <a:lnTo>
                    <a:pt x="128651" y="0"/>
                  </a:lnTo>
                  <a:cubicBezTo>
                    <a:pt x="140462" y="0"/>
                    <a:pt x="150114" y="9652"/>
                    <a:pt x="150114" y="21463"/>
                  </a:cubicBezTo>
                  <a:lnTo>
                    <a:pt x="150114" y="96520"/>
                  </a:lnTo>
                  <a:lnTo>
                    <a:pt x="150114" y="98425"/>
                  </a:lnTo>
                  <a:cubicBezTo>
                    <a:pt x="150114" y="104140"/>
                    <a:pt x="147828" y="109601"/>
                    <a:pt x="143891" y="113538"/>
                  </a:cubicBezTo>
                  <a:lnTo>
                    <a:pt x="113538" y="143891"/>
                  </a:lnTo>
                  <a:cubicBezTo>
                    <a:pt x="109474" y="147955"/>
                    <a:pt x="104013" y="150114"/>
                    <a:pt x="98425" y="150114"/>
                  </a:cubicBezTo>
                  <a:lnTo>
                    <a:pt x="96520" y="150114"/>
                  </a:lnTo>
                </a:path>
              </a:pathLst>
            </a:custGeom>
            <a:solidFill>
              <a:srgbClr val="535346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600075" y="2518753"/>
            <a:ext cx="4189752" cy="617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16"/>
              </a:lnSpc>
            </a:pPr>
            <a:r>
              <a:rPr lang="en-US" sz="2700" spc="-21">
                <a:solidFill>
                  <a:srgbClr val="312F2B"/>
                </a:solidFill>
                <a:latin typeface="IBM Plex Sans"/>
                <a:ea typeface="IBM Plex Sans"/>
                <a:cs typeface="IBM Plex Sans"/>
                <a:sym typeface="IBM Plex Sans"/>
              </a:rPr>
              <a:t>Software Intelligence Stack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44559" y="3363706"/>
            <a:ext cx="52683" cy="470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8"/>
              </a:lnSpc>
            </a:pPr>
            <a:r>
              <a:rPr lang="en-US" sz="1687" spc="-13">
                <a:solidFill>
                  <a:srgbClr val="312F2B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00075" y="3411331"/>
            <a:ext cx="1340225" cy="422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6"/>
              </a:lnSpc>
            </a:pPr>
            <a:r>
              <a:rPr lang="en-US" sz="1687" spc="-13">
                <a:solidFill>
                  <a:srgbClr val="312F2B"/>
                </a:solidFill>
                <a:latin typeface="IBM Plex Sans"/>
                <a:ea typeface="IBM Plex Sans"/>
                <a:cs typeface="IBM Plex Sans"/>
                <a:sym typeface="IBM Plex Sans"/>
              </a:rPr>
              <a:t>Core</a:t>
            </a:r>
            <a:r>
              <a:rPr lang="en-US" sz="1687" spc="-13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en-US" sz="1687" spc="-13">
                <a:solidFill>
                  <a:srgbClr val="312F2B"/>
                </a:solidFill>
                <a:latin typeface="IBM Plex Sans"/>
                <a:ea typeface="IBM Plex Sans"/>
                <a:cs typeface="IBM Plex Sans"/>
                <a:sym typeface="IBM Plex Sans"/>
              </a:rPr>
              <a:t>Modules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42530" y="3876370"/>
            <a:ext cx="33747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b="true" sz="1350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615573" y="5476570"/>
            <a:ext cx="33747" cy="329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2"/>
              </a:lnSpc>
            </a:pPr>
            <a:r>
              <a:rPr lang="en-US" b="true" sz="1350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 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00075" y="5859256"/>
            <a:ext cx="2761517" cy="712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77"/>
              </a:lnSpc>
            </a:pPr>
            <a:r>
              <a:rPr lang="en-US" sz="1687" spc="-13">
                <a:solidFill>
                  <a:srgbClr val="312F2B"/>
                </a:solidFill>
                <a:latin typeface="IBM Plex Sans"/>
                <a:ea typeface="IBM Plex Sans"/>
                <a:cs typeface="IBM Plex Sans"/>
                <a:sym typeface="IBM Plex Sans"/>
              </a:rPr>
              <a:t>Technology Foundation</a:t>
            </a:r>
          </a:p>
          <a:p>
            <a:pPr algn="l">
              <a:lnSpc>
                <a:spcPts val="1890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Python · OpenCV · NumPy · PySerial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74214" y="3990670"/>
            <a:ext cx="5348116" cy="262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b="true" sz="1350" spc="4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Image Acquisition &amp; Enhancement:</a:t>
            </a:r>
            <a:r>
              <a:rPr lang="en-US" sz="1350" spc="4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Real-time NIR preprocessing with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74214" y="4257713"/>
            <a:ext cx="5776398" cy="1134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advanced filtering</a:t>
            </a:r>
          </a:p>
          <a:p>
            <a:pPr algn="l">
              <a:lnSpc>
                <a:spcPts val="3299"/>
              </a:lnSpc>
            </a:pPr>
            <a:r>
              <a:rPr lang="en-US" b="true" sz="1350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Vein Detection:</a:t>
            </a: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Automated identification and optimal puncture point </a:t>
            </a:r>
          </a:p>
          <a:p>
            <a:pPr algn="l">
              <a:lnSpc>
                <a:spcPts val="900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selection</a:t>
            </a:r>
          </a:p>
          <a:p>
            <a:pPr algn="l">
              <a:lnSpc>
                <a:spcPts val="3375"/>
              </a:lnSpc>
            </a:pPr>
            <a:r>
              <a:rPr lang="en-US" b="true" sz="1350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Robotic Alignment:</a:t>
            </a: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Inverse kinematics computation and trajectory planning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74214" y="5552770"/>
            <a:ext cx="5620407" cy="25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25"/>
              </a:lnSpc>
            </a:pPr>
            <a:r>
              <a:rPr lang="en-US" b="true" sz="1350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Sequence Control:</a:t>
            </a: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Coordinated puncture initiation and suction extraction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555554" y="3781120"/>
            <a:ext cx="3068641" cy="520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4"/>
              </a:lnSpc>
            </a:pPr>
            <a:r>
              <a:rPr lang="en-US" sz="135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We don't guess the vein for we </a:t>
            </a:r>
            <a:r>
              <a:rPr lang="en-US" b="true" sz="135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compute</a:t>
            </a:r>
            <a:r>
              <a:rPr lang="en-US" sz="135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it with mathematical precision.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63503" y="44396"/>
            <a:ext cx="11556997" cy="7375522"/>
            <a:chOff x="0" y="0"/>
            <a:chExt cx="11557000" cy="73755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63500" y="63500"/>
              <a:ext cx="11430000" cy="7248525"/>
            </a:xfrm>
            <a:custGeom>
              <a:avLst/>
              <a:gdLst/>
              <a:ahLst/>
              <a:cxnLst/>
              <a:rect r="r" b="b" t="t" l="l"/>
              <a:pathLst>
                <a:path h="7248525" w="11430000">
                  <a:moveTo>
                    <a:pt x="0" y="0"/>
                  </a:moveTo>
                  <a:lnTo>
                    <a:pt x="0" y="7248525"/>
                  </a:lnTo>
                  <a:lnTo>
                    <a:pt x="11430000" y="7248525"/>
                  </a:lnTo>
                  <a:lnTo>
                    <a:pt x="11430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63500" y="63500"/>
              <a:ext cx="11430000" cy="7248525"/>
            </a:xfrm>
            <a:custGeom>
              <a:avLst/>
              <a:gdLst/>
              <a:ahLst/>
              <a:cxnLst/>
              <a:rect r="r" b="b" t="t" l="l"/>
              <a:pathLst>
                <a:path h="7248525" w="11430000">
                  <a:moveTo>
                    <a:pt x="0" y="0"/>
                  </a:moveTo>
                  <a:lnTo>
                    <a:pt x="0" y="7248525"/>
                  </a:lnTo>
                  <a:lnTo>
                    <a:pt x="11430000" y="7248525"/>
                  </a:lnTo>
                  <a:lnTo>
                    <a:pt x="11430000" y="0"/>
                  </a:lnTo>
                  <a:close/>
                </a:path>
              </a:pathLst>
            </a:custGeom>
            <a:solidFill>
              <a:srgbClr val="F5F5F6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0" y="107899"/>
            <a:ext cx="11430000" cy="7248525"/>
          </a:xfrm>
          <a:custGeom>
            <a:avLst/>
            <a:gdLst/>
            <a:ahLst/>
            <a:cxnLst/>
            <a:rect r="r" b="b" t="t" l="l"/>
            <a:pathLst>
              <a:path h="7248525" w="11430000">
                <a:moveTo>
                  <a:pt x="0" y="0"/>
                </a:moveTo>
                <a:lnTo>
                  <a:pt x="11430000" y="0"/>
                </a:lnTo>
                <a:lnTo>
                  <a:pt x="11430000" y="7248525"/>
                </a:lnTo>
                <a:lnTo>
                  <a:pt x="0" y="72485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3503" y="44396"/>
            <a:ext cx="11556997" cy="7375522"/>
          </a:xfrm>
          <a:custGeom>
            <a:avLst/>
            <a:gdLst/>
            <a:ahLst/>
            <a:cxnLst/>
            <a:rect r="r" b="b" t="t" l="l"/>
            <a:pathLst>
              <a:path h="7375522" w="11556997">
                <a:moveTo>
                  <a:pt x="0" y="0"/>
                </a:moveTo>
                <a:lnTo>
                  <a:pt x="11556997" y="0"/>
                </a:lnTo>
                <a:lnTo>
                  <a:pt x="11556997" y="7375522"/>
                </a:lnTo>
                <a:lnTo>
                  <a:pt x="0" y="73755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00075" y="528028"/>
            <a:ext cx="5653488" cy="465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spc="-21">
                <a:solidFill>
                  <a:srgbClr val="312F2B"/>
                </a:solidFill>
                <a:latin typeface="IBM Plex Sans"/>
                <a:ea typeface="IBM Plex Sans"/>
                <a:cs typeface="IBM Plex Sans"/>
                <a:sym typeface="IBM Plex Sans"/>
              </a:rPr>
              <a:t>Integrated Workflow Demonstration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638855" y="1135504"/>
            <a:ext cx="112795" cy="570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62"/>
              </a:lnSpc>
            </a:pPr>
            <a:r>
              <a:rPr lang="en-US" sz="2025" spc="-16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595410" y="3287516"/>
            <a:ext cx="2307527" cy="636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362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Align</a:t>
            </a:r>
          </a:p>
          <a:p>
            <a:pPr algn="r">
              <a:lnSpc>
                <a:spcPts val="1890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Robot positions with precision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01631" y="1287266"/>
            <a:ext cx="2607088" cy="668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3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Capture</a:t>
            </a:r>
          </a:p>
          <a:p>
            <a:pPr algn="r">
              <a:lnSpc>
                <a:spcPts val="1890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Wearable belt acquires vein image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027789" y="1657388"/>
            <a:ext cx="33747" cy="358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3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168378" y="4973441"/>
            <a:ext cx="703012" cy="375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Extract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294118" y="5343563"/>
            <a:ext cx="33747" cy="358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3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572260" y="2315966"/>
            <a:ext cx="734492" cy="375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Process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720907" y="2686088"/>
            <a:ext cx="33747" cy="358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3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572260" y="4087616"/>
            <a:ext cx="883796" cy="722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Puncture</a:t>
            </a:r>
          </a:p>
          <a:p>
            <a:pPr algn="ctr">
              <a:lnSpc>
                <a:spcPts val="3103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626081" y="5467388"/>
            <a:ext cx="2276227" cy="232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90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Vacuum pump collects sample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572260" y="4581563"/>
            <a:ext cx="2222887" cy="234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90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Piezoactuates at exact depth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572260" y="2809913"/>
            <a:ext cx="2539946" cy="470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90"/>
              </a:lnSpc>
            </a:pPr>
            <a:r>
              <a:rPr lang="en-US" sz="1350" spc="1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Pi analyzes and maps coordinates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093052" y="6663728"/>
            <a:ext cx="7245972" cy="193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12"/>
              </a:lnSpc>
            </a:pPr>
            <a:r>
              <a:rPr lang="en-US" sz="108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End-to-end workflow: sensing through actuation, unified by real-time algorithmic control and modular hardware design.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620155" y="2188407"/>
            <a:ext cx="152281" cy="561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62"/>
              </a:lnSpc>
              <a:spcBef>
                <a:spcPct val="0"/>
              </a:spcBef>
            </a:pPr>
            <a:r>
              <a:rPr lang="en-US" sz="2025" spc="-16" strike="noStrike" u="none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639898" y="3058916"/>
            <a:ext cx="152281" cy="561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62"/>
              </a:lnSpc>
              <a:spcBef>
                <a:spcPct val="0"/>
              </a:spcBef>
            </a:pPr>
            <a:r>
              <a:rPr lang="en-US" sz="2025" spc="-16" strike="noStrike" u="none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3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5620155" y="3944741"/>
            <a:ext cx="152281" cy="561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62"/>
              </a:lnSpc>
              <a:spcBef>
                <a:spcPct val="0"/>
              </a:spcBef>
            </a:pPr>
            <a:r>
              <a:rPr lang="en-US" sz="2025" spc="-16" strike="noStrike" u="none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4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638855" y="4829613"/>
            <a:ext cx="152281" cy="561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62"/>
              </a:lnSpc>
              <a:spcBef>
                <a:spcPct val="0"/>
              </a:spcBef>
            </a:pPr>
            <a:r>
              <a:rPr lang="en-US" sz="2025" spc="-16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5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14607"/>
            <a:ext cx="11430000" cy="6438643"/>
          </a:xfrm>
          <a:custGeom>
            <a:avLst/>
            <a:gdLst/>
            <a:ahLst/>
            <a:cxnLst/>
            <a:rect r="r" b="b" t="t" l="l"/>
            <a:pathLst>
              <a:path h="6438643" w="11430000">
                <a:moveTo>
                  <a:pt x="0" y="0"/>
                </a:moveTo>
                <a:lnTo>
                  <a:pt x="11430000" y="0"/>
                </a:lnTo>
                <a:lnTo>
                  <a:pt x="11430000" y="6438643"/>
                </a:lnTo>
                <a:lnTo>
                  <a:pt x="0" y="64386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514607"/>
            <a:ext cx="11430000" cy="6438643"/>
          </a:xfrm>
          <a:custGeom>
            <a:avLst/>
            <a:gdLst/>
            <a:ahLst/>
            <a:cxnLst/>
            <a:rect r="r" b="b" t="t" l="l"/>
            <a:pathLst>
              <a:path h="6438643" w="11430000">
                <a:moveTo>
                  <a:pt x="0" y="0"/>
                </a:moveTo>
                <a:lnTo>
                  <a:pt x="11430000" y="0"/>
                </a:lnTo>
                <a:lnTo>
                  <a:pt x="11430000" y="6438643"/>
                </a:lnTo>
                <a:lnTo>
                  <a:pt x="0" y="64386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63503" y="450847"/>
            <a:ext cx="11556997" cy="6565897"/>
          </a:xfrm>
          <a:custGeom>
            <a:avLst/>
            <a:gdLst/>
            <a:ahLst/>
            <a:cxnLst/>
            <a:rect r="r" b="b" t="t" l="l"/>
            <a:pathLst>
              <a:path h="6565897" w="11556997">
                <a:moveTo>
                  <a:pt x="0" y="0"/>
                </a:moveTo>
                <a:lnTo>
                  <a:pt x="11556997" y="0"/>
                </a:lnTo>
                <a:lnTo>
                  <a:pt x="11556997" y="6565897"/>
                </a:lnTo>
                <a:lnTo>
                  <a:pt x="0" y="65658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00075" y="1429779"/>
            <a:ext cx="3934425" cy="6650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42"/>
              </a:lnSpc>
            </a:pPr>
            <a:r>
              <a:rPr lang="en-US" sz="2700" spc="-21">
                <a:solidFill>
                  <a:srgbClr val="312F2B"/>
                </a:solidFill>
                <a:latin typeface="IBM Plex Sans"/>
                <a:ea typeface="IBM Plex Sans"/>
                <a:cs typeface="IBM Plex Sans"/>
                <a:sym typeface="IBM Plex Sans"/>
              </a:rPr>
              <a:t>Innovation Breakthrough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65332" y="2427132"/>
            <a:ext cx="52683" cy="470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8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47725" y="2608107"/>
            <a:ext cx="2089804" cy="289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62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Modular</a:t>
            </a:r>
            <a:r>
              <a:rPr lang="en-US" sz="1687" spc="-13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Architecture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47725" y="4284507"/>
            <a:ext cx="2169157" cy="365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6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Piezoelectric Precision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28464" y="4645114"/>
            <a:ext cx="33747" cy="348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2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314825" y="4284507"/>
            <a:ext cx="2468851" cy="365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6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Simulation-Ready Design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677613" y="4645114"/>
            <a:ext cx="33747" cy="348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2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294865" y="2522382"/>
            <a:ext cx="2687450" cy="375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Vision-Robotics Integration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081207" y="2892514"/>
            <a:ext cx="33747" cy="358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3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781925" y="2522382"/>
            <a:ext cx="2243919" cy="375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1687" spc="-13">
                <a:solidFill>
                  <a:srgbClr val="272525"/>
                </a:solidFill>
                <a:latin typeface="IBM Plex Sans"/>
                <a:ea typeface="IBM Plex Sans"/>
                <a:cs typeface="IBM Plex Sans"/>
                <a:sym typeface="IBM Plex Sans"/>
              </a:rPr>
              <a:t>CCD-Based Kinematics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232839" y="2892514"/>
            <a:ext cx="33747" cy="358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3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47725" y="2987764"/>
            <a:ext cx="2823143" cy="786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Dual-attachment end-effectors enable seamless transitions between puncture and collection tasks.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47725" y="4730839"/>
            <a:ext cx="2757716" cy="786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4"/>
              </a:lnSpc>
            </a:pPr>
            <a:r>
              <a:rPr lang="en-US" sz="1350" spc="16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Micro-scale depth control (2-3mm) eliminates complications from over- or under-penetration.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294865" y="2987764"/>
            <a:ext cx="2863063" cy="1053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4"/>
              </a:lnSpc>
            </a:pPr>
            <a:r>
              <a:rPr lang="en-US" sz="1350" spc="1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Computer vision directly controls robotic motion for closing the feedback loop between seeing and acting.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314825" y="4730839"/>
            <a:ext cx="2703366" cy="253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Fully modeled and validated before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314825" y="5007064"/>
            <a:ext cx="2883932" cy="520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hardware deployment for reducing clinical risk and accelerating adoption.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781925" y="2987764"/>
            <a:ext cx="2656161" cy="253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Cyclic Coordinate Descentinverse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781925" y="3263989"/>
            <a:ext cx="2382755" cy="539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4"/>
              </a:lnSpc>
            </a:pPr>
            <a:r>
              <a:rPr lang="en-US" sz="135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kinematics delivers human-like precision motion planning.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DAG3YXk7L3g</dc:identifier>
  <dcterms:modified xsi:type="dcterms:W3CDTF">2011-08-01T06:04:30Z</dcterms:modified>
  <cp:revision>1</cp:revision>
  <dc:title>AutomatedVenipuncture_ppt</dc:title>
</cp:coreProperties>
</file>

<file path=docProps/thumbnail.jpeg>
</file>